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410" r:id="rId5"/>
    <p:sldId id="371" r:id="rId6"/>
    <p:sldId id="372" r:id="rId7"/>
    <p:sldId id="388" r:id="rId8"/>
    <p:sldId id="391" r:id="rId9"/>
    <p:sldId id="423" r:id="rId10"/>
    <p:sldId id="396" r:id="rId11"/>
    <p:sldId id="411" r:id="rId12"/>
    <p:sldId id="269" r:id="rId13"/>
    <p:sldId id="424" r:id="rId14"/>
    <p:sldId id="422" r:id="rId15"/>
    <p:sldId id="400" r:id="rId16"/>
    <p:sldId id="416" r:id="rId17"/>
    <p:sldId id="417" r:id="rId18"/>
    <p:sldId id="419" r:id="rId19"/>
    <p:sldId id="421" r:id="rId20"/>
    <p:sldId id="284" r:id="rId2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0851" autoAdjust="0"/>
  </p:normalViewPr>
  <p:slideViewPr>
    <p:cSldViewPr snapToGrid="0">
      <p:cViewPr>
        <p:scale>
          <a:sx n="60" d="100"/>
          <a:sy n="60" d="100"/>
        </p:scale>
        <p:origin x="588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222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08D4B0-572C-45A3-AE54-80B1D0D3C1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77CC36-C717-44BC-B769-78B08BAE39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F9539-9587-4301-B67E-95AC0AB1AE28}" type="datetime1">
              <a:rPr lang="en-GB" smtClean="0"/>
              <a:t>10/02/2024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10DB7-1A79-4178-BDA3-56B63313C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6567F-3BAD-426A-A9A9-993CA1488D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496F4-88E4-4657-8104-6CB2714F77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75252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BF9438-3EEF-4192-9815-F6F44770AE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lurality.eco/2023/ipcc-synthesis-report-2023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SLAID 3 </a:t>
            </a:r>
            <a:r>
              <a:rPr lang="en-GB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Milliseid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arvates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süsinikuheide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põhjustab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</a:t>
            </a:r>
            <a:b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Lapsed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pakuvad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kujuneb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tahvlile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nimekiri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b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Teema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seekord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</a:t>
            </a:r>
            <a:r>
              <a:rPr lang="en-GB" sz="1800" b="0" i="0" u="none" strike="noStrike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seos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tarbimise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elustiili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ebaõiglusega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alustame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küsime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viimati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ostsite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teenust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kasutasite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</a:t>
            </a:r>
            <a:b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Lapsed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nimetavad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teenuseid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kooli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kohvikus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saia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vahtis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tiktokki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discordi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vms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 Kui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alustati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sõnaga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“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tea, mis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täpsustada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ostmine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mingite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teenuste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telefon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taksosõit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juuksur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kraanist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valgus,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sõit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maanteel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juures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käimine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bussisõit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</a:t>
            </a:r>
            <a:b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Kas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mõtlesite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teenus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tekitada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süsinikuheitmeid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Kes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mõtles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tõstke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käsi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keegi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täpsustada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teha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GB" b="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476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alustavad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kõrvuti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seistes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arvestusega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piisavalt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ruumi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liikuda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 15-20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tibusammu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võrra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Hakatakse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astuma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asetades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taha,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vältida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erinevate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sammude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võtmist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Kui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ruumi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ruudulist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lehte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tahvlil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igaüks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magnetkujundi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valmistumisel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vahend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24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magnetkujundit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joonistada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ruudustiku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tahvlile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liikuda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sammu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x-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mööda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15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ruutu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y-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mööda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vastavalt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arvule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Kui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kaarte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mõned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jätta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“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vaatlejateks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”.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nimetab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tegevusi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igaühel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kaardil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vastav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sammude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astuvad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vastavalt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keskmisele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elustiilile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iseloomulike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tarbimisvalikute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etteantud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ruumis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tegevuse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Pärast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paari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küsimust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teha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paus. 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kõigilt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vaatlejatelt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Mõtelge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jaoks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need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tekkivad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vaikselt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mõtelda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astuda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edasi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pause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olla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vähemalt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tegevused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loetud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keeravad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eespool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olevad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mängijad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poole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nüüd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näoga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vastamisi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Vaatlejad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märgivad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asukohad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maalriteibiga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kirjutades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nimed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teibile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teha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klassist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pildi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servas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seistes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vasakule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paremale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kaugus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üksteisest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järgmises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tunnis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umbes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taastada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111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0904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Arutelu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jõuda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tõdemuseni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tekitavad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peegeldab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iseloomulikku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täiendada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CO2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mõttes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olukorraga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tarbivate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ÜLETARBIVAD.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Ületarbimise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tekkimine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võimalikkus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ümbritsenud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materiaalsete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väärtustega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tootmisel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kasutamisel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ühiskondades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sõltub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hinnang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üksteisele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sageli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kas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mugavusi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näiteks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reisida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ületarbimine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ainult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väikesele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maakera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ressursid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Ületarbivaid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nimetatakse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“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rikasteks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ajalooliselt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okupeerides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loodusvarasid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endale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võttes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elavaid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sundisid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tööle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mingeid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olulisi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maavarasid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loodusressursse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kurnasid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siin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küsida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kas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mis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olla,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elanikud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ära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rikastuda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ammutanud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looduskeskkonnast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kas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milliseid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?).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inimressursside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hoolimatul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ärakasutamisel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põhinev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majandus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suhteliselt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lühikese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jooksul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mõnede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sajandite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vältel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toimida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seisukohalt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see olla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süsteem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nõnda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luuakse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hoitakse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elanike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heaolu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eeldusel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demokraatliku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igapäevaelu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minna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mugavamaks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turvalisemaks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Rikkamad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keskmiselt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tarbida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ihaldab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vaesemad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päris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hädas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Pärast arutelu 2. küsimuse üle s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eletada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lisaks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ilmselgelt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USA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tekitanud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Tegelikult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need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enam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viisil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jätkata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tekitamist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praeguseks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</a:t>
            </a:r>
            <a:r>
              <a:rPr lang="et-E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kõrged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üsna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väikese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ületarbimise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tulemusena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Ületarbimine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vajadused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tahtmised</a:t>
            </a:r>
            <a:endParaRPr lang="en-GB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toodame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ostame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ole.</a:t>
            </a:r>
            <a:endParaRPr lang="en-GB" b="0" dirty="0">
              <a:effectLst/>
            </a:endParaRPr>
          </a:p>
          <a:p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581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Õpetaja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Vajalikud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suhted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jms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mittemateriaalne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vaatame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viimast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asjadest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näiteks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ümber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lukk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pipragaas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tuleb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tahagi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minult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varastada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kallale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olema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teistel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heaolu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sisaldab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rahuldatud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materiaalseid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vajadusi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saavutada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eesmärke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üldse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Kui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ühiskond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enamasti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seal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tore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esikolmik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Venemaa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Brasiilia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India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käes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piirkondadest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laiemalt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ebavõrdsemad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Ladina-Ameerika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Lähis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-Ida.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Mõlemad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torkavad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silma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ebaturvalisuse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ebastabiilsusega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189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2287ad2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a2287ad2e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lvl="0" indent="-228600" algn="l" rtl="0"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en-GB" dirty="0" err="1"/>
              <a:t>tervise</a:t>
            </a:r>
            <a:r>
              <a:rPr lang="en-GB" dirty="0"/>
              <a:t> </a:t>
            </a:r>
            <a:r>
              <a:rPr lang="en-GB" dirty="0" err="1"/>
              <a:t>hoidmine</a:t>
            </a:r>
            <a:r>
              <a:rPr lang="en-GB" dirty="0"/>
              <a:t>, (1) </a:t>
            </a:r>
            <a:r>
              <a:rPr lang="en-GB" dirty="0" err="1"/>
              <a:t>muusika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kunsti</a:t>
            </a:r>
            <a:r>
              <a:rPr lang="en-GB" dirty="0"/>
              <a:t> </a:t>
            </a:r>
            <a:r>
              <a:rPr lang="en-GB" dirty="0" err="1"/>
              <a:t>tegemine</a:t>
            </a:r>
            <a:r>
              <a:rPr lang="en-GB" dirty="0"/>
              <a:t>, (1) </a:t>
            </a:r>
            <a:r>
              <a:rPr lang="en-GB" dirty="0" err="1"/>
              <a:t>enda</a:t>
            </a:r>
            <a:r>
              <a:rPr lang="en-GB" dirty="0"/>
              <a:t> </a:t>
            </a:r>
            <a:r>
              <a:rPr lang="en-GB" dirty="0" err="1"/>
              <a:t>jaoks</a:t>
            </a:r>
            <a:r>
              <a:rPr lang="en-GB" dirty="0"/>
              <a:t> </a:t>
            </a:r>
            <a:r>
              <a:rPr lang="en-GB" dirty="0" err="1"/>
              <a:t>põneva</a:t>
            </a:r>
            <a:r>
              <a:rPr lang="en-GB" dirty="0"/>
              <a:t> </a:t>
            </a:r>
            <a:r>
              <a:rPr lang="en-GB" dirty="0" err="1"/>
              <a:t>asja</a:t>
            </a:r>
            <a:r>
              <a:rPr lang="en-GB" dirty="0"/>
              <a:t> </a:t>
            </a:r>
            <a:r>
              <a:rPr lang="en-GB" dirty="0" err="1"/>
              <a:t>õppimine</a:t>
            </a:r>
            <a:r>
              <a:rPr lang="en-GB" dirty="0"/>
              <a:t>, (3 </a:t>
            </a:r>
            <a:r>
              <a:rPr lang="en-GB" dirty="0" err="1"/>
              <a:t>või</a:t>
            </a:r>
            <a:r>
              <a:rPr lang="en-GB" dirty="0"/>
              <a:t> 4) </a:t>
            </a:r>
            <a:r>
              <a:rPr lang="en-GB" dirty="0" err="1"/>
              <a:t>kiirtoit</a:t>
            </a:r>
            <a:r>
              <a:rPr lang="en-GB" dirty="0"/>
              <a:t>, (3) </a:t>
            </a:r>
            <a:r>
              <a:rPr lang="en-GB" dirty="0" err="1"/>
              <a:t>kiirmood</a:t>
            </a:r>
            <a:r>
              <a:rPr lang="en-GB" dirty="0"/>
              <a:t>, (3) </a:t>
            </a:r>
            <a:r>
              <a:rPr lang="en-GB" dirty="0" err="1"/>
              <a:t>lennureisid</a:t>
            </a:r>
            <a:r>
              <a:rPr lang="en-GB" dirty="0"/>
              <a:t>, (1) </a:t>
            </a:r>
            <a:r>
              <a:rPr lang="en-GB" dirty="0" err="1"/>
              <a:t>mahetoit</a:t>
            </a:r>
            <a:r>
              <a:rPr lang="en-GB" dirty="0"/>
              <a:t>, (1) </a:t>
            </a:r>
            <a:r>
              <a:rPr lang="en-GB" dirty="0" err="1"/>
              <a:t>liikumine</a:t>
            </a:r>
            <a:r>
              <a:rPr lang="en-GB" dirty="0"/>
              <a:t>, (4) </a:t>
            </a:r>
            <a:r>
              <a:rPr lang="en-GB" dirty="0" err="1"/>
              <a:t>meik</a:t>
            </a:r>
            <a:r>
              <a:rPr lang="en-GB" dirty="0"/>
              <a:t>, (3) </a:t>
            </a:r>
            <a:r>
              <a:rPr lang="en-GB" dirty="0" err="1"/>
              <a:t>kiired</a:t>
            </a:r>
            <a:r>
              <a:rPr lang="en-GB" dirty="0"/>
              <a:t> </a:t>
            </a:r>
            <a:r>
              <a:rPr lang="en-GB" dirty="0" err="1"/>
              <a:t>autod</a:t>
            </a:r>
            <a:r>
              <a:rPr lang="en-GB" dirty="0"/>
              <a:t>, (1) </a:t>
            </a:r>
            <a:r>
              <a:rPr lang="en-GB" dirty="0" err="1"/>
              <a:t>sõpradega</a:t>
            </a:r>
            <a:r>
              <a:rPr lang="en-GB" dirty="0"/>
              <a:t> </a:t>
            </a:r>
            <a:r>
              <a:rPr lang="en-GB" dirty="0" err="1"/>
              <a:t>koosolemine</a:t>
            </a:r>
            <a:r>
              <a:rPr lang="en-GB" dirty="0"/>
              <a:t>, (2) </a:t>
            </a:r>
            <a:r>
              <a:rPr lang="en-GB" dirty="0" err="1"/>
              <a:t>meditsiinisüsteem</a:t>
            </a:r>
            <a:r>
              <a:rPr lang="en-GB" dirty="0"/>
              <a:t>, (2) </a:t>
            </a:r>
            <a:r>
              <a:rPr lang="en-GB" dirty="0" err="1"/>
              <a:t>julgeolek</a:t>
            </a:r>
            <a:r>
              <a:rPr lang="en-GB" dirty="0"/>
              <a:t>, (2) </a:t>
            </a:r>
            <a:r>
              <a:rPr lang="en-GB" dirty="0" err="1"/>
              <a:t>hoolitsemine</a:t>
            </a:r>
            <a:r>
              <a:rPr lang="en-GB" dirty="0"/>
              <a:t> </a:t>
            </a:r>
            <a:r>
              <a:rPr lang="en-GB" dirty="0" err="1"/>
              <a:t>abivajajate</a:t>
            </a:r>
            <a:r>
              <a:rPr lang="en-GB" dirty="0"/>
              <a:t> </a:t>
            </a:r>
            <a:r>
              <a:rPr lang="en-GB" dirty="0" err="1"/>
              <a:t>eest</a:t>
            </a:r>
            <a:r>
              <a:rPr lang="en-GB" dirty="0"/>
              <a:t>, (4) </a:t>
            </a:r>
            <a:r>
              <a:rPr lang="en-GB" dirty="0" err="1"/>
              <a:t>karastusjoogid</a:t>
            </a:r>
            <a:r>
              <a:rPr lang="en-GB" dirty="0"/>
              <a:t>, (1) </a:t>
            </a:r>
            <a:r>
              <a:rPr lang="en-GB" dirty="0" err="1"/>
              <a:t>looduses</a:t>
            </a:r>
            <a:r>
              <a:rPr lang="en-GB" dirty="0"/>
              <a:t> </a:t>
            </a:r>
            <a:r>
              <a:rPr lang="en-GB" dirty="0" err="1"/>
              <a:t>käimine</a:t>
            </a:r>
            <a:r>
              <a:rPr lang="en-GB" dirty="0"/>
              <a:t> (2) toit, (2) </a:t>
            </a:r>
            <a:r>
              <a:rPr lang="en-GB" dirty="0" err="1"/>
              <a:t>kodu</a:t>
            </a:r>
            <a:r>
              <a:rPr lang="en-GB" dirty="0"/>
              <a:t>; (1, 2) </a:t>
            </a:r>
            <a:r>
              <a:rPr lang="en-GB" dirty="0" err="1"/>
              <a:t>ühest</a:t>
            </a:r>
            <a:r>
              <a:rPr lang="en-GB" dirty="0"/>
              <a:t> </a:t>
            </a:r>
            <a:r>
              <a:rPr lang="en-GB" dirty="0" err="1"/>
              <a:t>kohast</a:t>
            </a:r>
            <a:r>
              <a:rPr lang="en-GB" dirty="0"/>
              <a:t> </a:t>
            </a:r>
            <a:r>
              <a:rPr lang="en-GB" dirty="0" err="1"/>
              <a:t>teise</a:t>
            </a:r>
            <a:r>
              <a:rPr lang="en-GB" dirty="0"/>
              <a:t> </a:t>
            </a:r>
            <a:r>
              <a:rPr lang="en-GB" dirty="0" err="1"/>
              <a:t>saamine</a:t>
            </a:r>
            <a:endParaRPr lang="et-EE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Siin võiks noppida eelmiselt slaidilt ka selliseid abstraktseid näiteid nagu „armastus“, „rahu“ vms, mis on esmapilgul heitmeteta</a:t>
            </a:r>
            <a:r>
              <a:rPr lang="en-GB" dirty="0"/>
              <a:t> - aga </a:t>
            </a:r>
            <a:r>
              <a:rPr lang="en-GB" dirty="0" err="1"/>
              <a:t>siin</a:t>
            </a:r>
            <a:r>
              <a:rPr lang="en-GB" dirty="0"/>
              <a:t> </a:t>
            </a:r>
            <a:r>
              <a:rPr lang="en-GB" dirty="0" err="1"/>
              <a:t>võiks</a:t>
            </a:r>
            <a:r>
              <a:rPr lang="en-GB" dirty="0"/>
              <a:t> </a:t>
            </a:r>
            <a:r>
              <a:rPr lang="en-GB" dirty="0" err="1"/>
              <a:t>juhtida</a:t>
            </a:r>
            <a:r>
              <a:rPr lang="en-GB" dirty="0"/>
              <a:t> </a:t>
            </a:r>
            <a:r>
              <a:rPr lang="en-GB" dirty="0" err="1"/>
              <a:t>tähelepanu</a:t>
            </a:r>
            <a:r>
              <a:rPr lang="en-GB" dirty="0"/>
              <a:t>, et </a:t>
            </a:r>
            <a:r>
              <a:rPr lang="en-GB" dirty="0" err="1"/>
              <a:t>kui</a:t>
            </a:r>
            <a:r>
              <a:rPr lang="en-GB" dirty="0"/>
              <a:t> </a:t>
            </a:r>
            <a:r>
              <a:rPr lang="en-GB" dirty="0" err="1"/>
              <a:t>armastust</a:t>
            </a:r>
            <a:r>
              <a:rPr lang="en-GB" dirty="0"/>
              <a:t> </a:t>
            </a:r>
            <a:r>
              <a:rPr lang="en-GB" dirty="0" err="1"/>
              <a:t>väljendatakse</a:t>
            </a:r>
            <a:r>
              <a:rPr lang="en-GB" dirty="0"/>
              <a:t> </a:t>
            </a:r>
            <a:r>
              <a:rPr lang="en-GB" dirty="0" err="1"/>
              <a:t>asjades</a:t>
            </a:r>
            <a:r>
              <a:rPr lang="en-GB" dirty="0"/>
              <a:t>, </a:t>
            </a:r>
            <a:r>
              <a:rPr lang="en-GB" dirty="0" err="1"/>
              <a:t>siis</a:t>
            </a:r>
            <a:r>
              <a:rPr lang="et-EE" dirty="0"/>
              <a:t> on sel siiski suur keskkonnamõju ja kui rahu kaitstakse </a:t>
            </a:r>
            <a:r>
              <a:rPr lang="et-EE" dirty="0" err="1"/>
              <a:t>võidurelvastudes</a:t>
            </a:r>
            <a:r>
              <a:rPr lang="et-EE" dirty="0"/>
              <a:t>, siis on ka see ränga keskkonnamõjuga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lapsi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ergutada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sektori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kohta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näideteni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jõudma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Eesmärk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on, et lapsed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suudaks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eristada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lihtsalt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tahetakse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suudaks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hinnata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keskkonnamõju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Aluseks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võtta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eeltoodud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tabeli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vaadata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kuidas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konkreetsemaid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jaotada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vastavatesse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teljestiku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osadesse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toitu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alati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kiirtoitu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veiseburgerit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ühekordsetelt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nõudelt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keskkonnamõju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suhteliselt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mahetoit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olla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tüüp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toidust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keskkonnamõju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väike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juua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juua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plastikpudelist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gaseeritud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vurtsuvett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juua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kraanivett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need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jagunevad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lahtritesse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arutelu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lõpetada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jagaks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ühiskondlikke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vajadusi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arstiabi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keskkonnamõju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tagatud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lukuga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keskkonnamõjuga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inimestevahelise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võrdsusega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tekkiv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turvalisus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dirty="0">
              <a:effectLst/>
            </a:endParaRPr>
          </a:p>
        </p:txBody>
      </p:sp>
      <p:sp>
        <p:nvSpPr>
          <p:cNvPr id="306" name="Google Shape;306;g2a2287ad2e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mäletate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olulist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põhjust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riikidevaheliseks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ebavõrdsuseks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kolonialism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ühiskondi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ajalooliselt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hävitatud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ühiskondade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ressursid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ära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võetud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…)?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juhtub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inimestest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eluks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paljudel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lisaks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kõigile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põhivajadustele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rahuldatud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hulgaliselt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niisama-tahtmisi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 </a:t>
            </a:r>
            <a:endParaRPr lang="en-GB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kirjutada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pakkumisi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tahvlile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see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ebaaus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inimesed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sunnitud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kodumaalt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lahkuma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maadel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lahkutakse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süvenevad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lahkuvad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arstid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lahkuvad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noored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tegusad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Meenutada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juba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arutatut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suurendab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ebastabiilsust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ebaturvalisust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väljenduseks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sõjad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kuritegevus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sees,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korruptsioon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loodusvarade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hävitamine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igaüks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võitleb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ainult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iseenda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jaksa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hoolida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hävitatavast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metsast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reostatavast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jõekogust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..….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vms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n-GB" sz="2800" b="0" dirty="0">
              <a:effectLst/>
            </a:endParaRPr>
          </a:p>
          <a:p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varjab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silmade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globaalsete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ulatust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Näiteks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kliimamuutuse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tekkivad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looduskatastroofid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riigipiire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ennast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paremini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kaitsta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tagajärgedest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kergesti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justkui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tõsine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tegutsema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kliimamuutust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kontrolli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võtta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861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See skeem näitab, kui palju olulisem on eluviis võrreldes rahvaarvuga: 1% kõige rohkem tarbivast maailmas panustab u 15% CO2 heitmeid, koos järgmise 9%-</a:t>
            </a:r>
            <a:r>
              <a:rPr lang="et-EE" dirty="0" err="1"/>
              <a:t>ga</a:t>
            </a:r>
            <a:r>
              <a:rPr lang="et-EE" dirty="0"/>
              <a:t> panustavad need piirkonnad ligi 50% CO2 heitmeid. 50% maailma kõige vähem tarbivast rahvastikust panustab vaid 10% CO2 heitmeid, inimese kohta on need umbes 1t CO2 heitmeid aastas – </a:t>
            </a:r>
            <a:r>
              <a:rPr lang="et-EE" dirty="0" err="1"/>
              <a:t>samaas</a:t>
            </a:r>
            <a:r>
              <a:rPr lang="et-EE" dirty="0"/>
              <a:t> kui kõige enam CO2 heitmeid tekitavates riikides tekib inimese kohta üle 45t heitmeid aastas.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817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hulk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koloniseerimise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loodusressursside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ärakasutamisega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saavutatud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heaolu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materiaalse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rikkuseni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võimeni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paremini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kaitsta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katastroofide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tagajärgi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valutumalt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likvideerida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mõjutavad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esmajärjekorras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just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neidsamu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Aasias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Aafrikas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ajalooliselt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ära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kasutatud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Euroopa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koloniaalsete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emamaade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majanduse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kasvatamiseks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koloniseeritud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piirkondade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ajalooliselt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madalad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ühtlasi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raskused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ohtude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ennetamisel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hävingust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väljumiseks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207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Hiljutisel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kliimakonverentsil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COP28 </a:t>
            </a: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püüti lahendada kliimaebaõiglust: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mugav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ajalooliselt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kõrged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kompenseerima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kliimamuutuse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rängad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tagajärjed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ressursse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loodud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kliimakahjude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fond,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eesmärk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kompenseerida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rahaliselt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kahjud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kaotused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riikidele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kliimamuutused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juba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põhjustavad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ohtlikke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muutusi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fondi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rahastaks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riigid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kliimamuutusesse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enim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panustanud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on. Mis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arvate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kas see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lahendus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Kuidas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lahendaksite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globaalselt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ebavõrdset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olukorda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98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t-E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tulevikustsenaariumid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taustainfot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leiab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siit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en-GB" sz="1800" b="0" i="0" u="sng" strike="noStrike" dirty="0" err="1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lingilt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  need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valikud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võimaluste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proovitagi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ühist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loobutakse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praegustest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kliimaeesmärkidest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suurendatakse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stsenaariumi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järgi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 CO2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jäävad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kõrgeks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ehk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umbes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samale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tasemele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need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praegu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Kolmas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stsenaarium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viitab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võimalusele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CO2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suudetakse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mõnevõrra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kärpida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neljas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stsenaarium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tähendab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kärpimist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piisavalt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hoida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soojenemine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kraadi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piires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stsenaarium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tähendaks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0-emissioonideni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jõudmist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Ehkki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viimane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stsenaarium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praktiliselt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välistatud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oluline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üle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veidi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mõelda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näha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jätkuks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soojenemine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sellisel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juhul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Põhjuseks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see, et juba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õhku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paisatud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kasvuhoonegaasid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mõjuvad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pikka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ehk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teisisõnu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eelmiste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aastakümnete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heitmetel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piisavalt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et need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tulevikuaastakümneid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ikkagi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mõjutaks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Meie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tänane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nullini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jõudmine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lõpetada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praegu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juba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alanud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soojenemist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küll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aga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vähendaks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soojenemise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välditud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kraadimurdosa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soojenemist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abiks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!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4BE6C49-79EE-411D-B712-38F1F5C37022}" type="datetime1">
              <a:rPr lang="en-GB" smtClean="0"/>
              <a:t>10/02/2024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BF9438-3EEF-4192-9815-F6F44770AEF7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90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D177CC8-001B-43AD-8769-8F49681EBE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273115" cy="6858000"/>
          </a:xfrm>
          <a:custGeom>
            <a:avLst/>
            <a:gdLst>
              <a:gd name="connsiteX0" fmla="*/ 3348090 w 11273115"/>
              <a:gd name="connsiteY0" fmla="*/ 0 h 6858000"/>
              <a:gd name="connsiteX1" fmla="*/ 3350669 w 11273115"/>
              <a:gd name="connsiteY1" fmla="*/ 66 h 6858000"/>
              <a:gd name="connsiteX2" fmla="*/ 3350669 w 11273115"/>
              <a:gd name="connsiteY2" fmla="*/ 0 h 6858000"/>
              <a:gd name="connsiteX3" fmla="*/ 11272195 w 11273115"/>
              <a:gd name="connsiteY3" fmla="*/ 0 h 6858000"/>
              <a:gd name="connsiteX4" fmla="*/ 11272195 w 11273115"/>
              <a:gd name="connsiteY4" fmla="*/ 2961216 h 6858000"/>
              <a:gd name="connsiteX5" fmla="*/ 11271695 w 11273115"/>
              <a:gd name="connsiteY5" fmla="*/ 2961216 h 6858000"/>
              <a:gd name="connsiteX6" fmla="*/ 11273115 w 11273115"/>
              <a:gd name="connsiteY6" fmla="*/ 3017366 h 6858000"/>
              <a:gd name="connsiteX7" fmla="*/ 7818094 w 11273115"/>
              <a:gd name="connsiteY7" fmla="*/ 6846005 h 6858000"/>
              <a:gd name="connsiteX8" fmla="*/ 7660345 w 11273115"/>
              <a:gd name="connsiteY8" fmla="*/ 6858000 h 6858000"/>
              <a:gd name="connsiteX9" fmla="*/ 0 w 11273115"/>
              <a:gd name="connsiteY9" fmla="*/ 6858000 h 6858000"/>
              <a:gd name="connsiteX10" fmla="*/ 0 w 11273115"/>
              <a:gd name="connsiteY10" fmla="*/ 3105006 h 6858000"/>
              <a:gd name="connsiteX11" fmla="*/ 1984 w 11273115"/>
              <a:gd name="connsiteY11" fmla="*/ 3078405 h 6858000"/>
              <a:gd name="connsiteX12" fmla="*/ 3348090 w 1127311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3115" h="6858000">
                <a:moveTo>
                  <a:pt x="3348090" y="0"/>
                </a:moveTo>
                <a:lnTo>
                  <a:pt x="3350669" y="66"/>
                </a:lnTo>
                <a:lnTo>
                  <a:pt x="3350669" y="0"/>
                </a:lnTo>
                <a:lnTo>
                  <a:pt x="11272195" y="0"/>
                </a:lnTo>
                <a:lnTo>
                  <a:pt x="11272195" y="2961216"/>
                </a:lnTo>
                <a:lnTo>
                  <a:pt x="11271695" y="2961216"/>
                </a:lnTo>
                <a:lnTo>
                  <a:pt x="11273115" y="3017366"/>
                </a:lnTo>
                <a:cubicBezTo>
                  <a:pt x="11273115" y="5009996"/>
                  <a:pt x="9758729" y="6648923"/>
                  <a:pt x="7818094" y="6846005"/>
                </a:cubicBezTo>
                <a:lnTo>
                  <a:pt x="7660345" y="6858000"/>
                </a:lnTo>
                <a:lnTo>
                  <a:pt x="0" y="6858000"/>
                </a:lnTo>
                <a:lnTo>
                  <a:pt x="0" y="3105006"/>
                </a:lnTo>
                <a:lnTo>
                  <a:pt x="1984" y="3078405"/>
                </a:lnTo>
                <a:cubicBezTo>
                  <a:pt x="174228" y="1349311"/>
                  <a:pt x="1606596" y="0"/>
                  <a:pt x="334809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D724945-48CE-43AA-A2D7-D18FC7CB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0" y="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4C4F21-0086-44BC-AE2C-731756B16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1" y="4330696"/>
            <a:ext cx="11582479" cy="2527304"/>
          </a:xfrm>
          <a:custGeom>
            <a:avLst/>
            <a:gdLst>
              <a:gd name="connsiteX0" fmla="*/ 326075 w 8600365"/>
              <a:gd name="connsiteY0" fmla="*/ 0 h 1224926"/>
              <a:gd name="connsiteX1" fmla="*/ 827429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87289"/>
              <a:gd name="connsiteY0" fmla="*/ 0 h 1224926"/>
              <a:gd name="connsiteX1" fmla="*/ 8609570 w 8687289"/>
              <a:gd name="connsiteY1" fmla="*/ 0 h 1224926"/>
              <a:gd name="connsiteX2" fmla="*/ 8600365 w 8687289"/>
              <a:gd name="connsiteY2" fmla="*/ 326075 h 1224926"/>
              <a:gd name="connsiteX3" fmla="*/ 8600365 w 8687289"/>
              <a:gd name="connsiteY3" fmla="*/ 1224926 h 1224926"/>
              <a:gd name="connsiteX4" fmla="*/ 8600365 w 8687289"/>
              <a:gd name="connsiteY4" fmla="*/ 1224926 h 1224926"/>
              <a:gd name="connsiteX5" fmla="*/ 0 w 8687289"/>
              <a:gd name="connsiteY5" fmla="*/ 1224926 h 1224926"/>
              <a:gd name="connsiteX6" fmla="*/ 0 w 8687289"/>
              <a:gd name="connsiteY6" fmla="*/ 1224926 h 1224926"/>
              <a:gd name="connsiteX7" fmla="*/ 0 w 8687289"/>
              <a:gd name="connsiteY7" fmla="*/ 326075 h 1224926"/>
              <a:gd name="connsiteX8" fmla="*/ 326075 w 8687289"/>
              <a:gd name="connsiteY8" fmla="*/ 0 h 1224926"/>
              <a:gd name="connsiteX0" fmla="*/ 326075 w 8635417"/>
              <a:gd name="connsiteY0" fmla="*/ 0 h 1224926"/>
              <a:gd name="connsiteX1" fmla="*/ 8533370 w 8635417"/>
              <a:gd name="connsiteY1" fmla="*/ 0 h 1224926"/>
              <a:gd name="connsiteX2" fmla="*/ 8600365 w 8635417"/>
              <a:gd name="connsiteY2" fmla="*/ 326075 h 1224926"/>
              <a:gd name="connsiteX3" fmla="*/ 8600365 w 8635417"/>
              <a:gd name="connsiteY3" fmla="*/ 1224926 h 1224926"/>
              <a:gd name="connsiteX4" fmla="*/ 8600365 w 8635417"/>
              <a:gd name="connsiteY4" fmla="*/ 1224926 h 1224926"/>
              <a:gd name="connsiteX5" fmla="*/ 0 w 8635417"/>
              <a:gd name="connsiteY5" fmla="*/ 1224926 h 1224926"/>
              <a:gd name="connsiteX6" fmla="*/ 0 w 8635417"/>
              <a:gd name="connsiteY6" fmla="*/ 1224926 h 1224926"/>
              <a:gd name="connsiteX7" fmla="*/ 0 w 8635417"/>
              <a:gd name="connsiteY7" fmla="*/ 326075 h 1224926"/>
              <a:gd name="connsiteX8" fmla="*/ 326075 w 8635417"/>
              <a:gd name="connsiteY8" fmla="*/ 0 h 1224926"/>
              <a:gd name="connsiteX0" fmla="*/ 326075 w 8626903"/>
              <a:gd name="connsiteY0" fmla="*/ 0 h 1224926"/>
              <a:gd name="connsiteX1" fmla="*/ 8518130 w 8626903"/>
              <a:gd name="connsiteY1" fmla="*/ 0 h 1224926"/>
              <a:gd name="connsiteX2" fmla="*/ 8600365 w 8626903"/>
              <a:gd name="connsiteY2" fmla="*/ 326075 h 1224926"/>
              <a:gd name="connsiteX3" fmla="*/ 8600365 w 8626903"/>
              <a:gd name="connsiteY3" fmla="*/ 1224926 h 1224926"/>
              <a:gd name="connsiteX4" fmla="*/ 8600365 w 8626903"/>
              <a:gd name="connsiteY4" fmla="*/ 1224926 h 1224926"/>
              <a:gd name="connsiteX5" fmla="*/ 0 w 8626903"/>
              <a:gd name="connsiteY5" fmla="*/ 1224926 h 1224926"/>
              <a:gd name="connsiteX6" fmla="*/ 0 w 8626903"/>
              <a:gd name="connsiteY6" fmla="*/ 1224926 h 1224926"/>
              <a:gd name="connsiteX7" fmla="*/ 0 w 8626903"/>
              <a:gd name="connsiteY7" fmla="*/ 326075 h 1224926"/>
              <a:gd name="connsiteX8" fmla="*/ 326075 w 8626903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76422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06958"/>
              <a:gd name="connsiteY0" fmla="*/ 0 h 1224926"/>
              <a:gd name="connsiteX1" fmla="*/ 8603855 w 8606958"/>
              <a:gd name="connsiteY1" fmla="*/ 0 h 1224926"/>
              <a:gd name="connsiteX2" fmla="*/ 8600365 w 8606958"/>
              <a:gd name="connsiteY2" fmla="*/ 764225 h 1224926"/>
              <a:gd name="connsiteX3" fmla="*/ 8600365 w 8606958"/>
              <a:gd name="connsiteY3" fmla="*/ 1224926 h 1224926"/>
              <a:gd name="connsiteX4" fmla="*/ 8600365 w 8606958"/>
              <a:gd name="connsiteY4" fmla="*/ 1224926 h 1224926"/>
              <a:gd name="connsiteX5" fmla="*/ 0 w 8606958"/>
              <a:gd name="connsiteY5" fmla="*/ 1224926 h 1224926"/>
              <a:gd name="connsiteX6" fmla="*/ 0 w 8606958"/>
              <a:gd name="connsiteY6" fmla="*/ 1224926 h 1224926"/>
              <a:gd name="connsiteX7" fmla="*/ 0 w 8606958"/>
              <a:gd name="connsiteY7" fmla="*/ 326075 h 1224926"/>
              <a:gd name="connsiteX8" fmla="*/ 326075 w 8606958"/>
              <a:gd name="connsiteY8" fmla="*/ 0 h 1224926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0 w 8606958"/>
              <a:gd name="connsiteY7" fmla="*/ 338448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932911 w 8817050"/>
              <a:gd name="connsiteY0" fmla="*/ 0 h 1237299"/>
              <a:gd name="connsiteX1" fmla="*/ 8813947 w 8817050"/>
              <a:gd name="connsiteY1" fmla="*/ 12373 h 1237299"/>
              <a:gd name="connsiteX2" fmla="*/ 8810457 w 8817050"/>
              <a:gd name="connsiteY2" fmla="*/ 776598 h 1237299"/>
              <a:gd name="connsiteX3" fmla="*/ 8810457 w 8817050"/>
              <a:gd name="connsiteY3" fmla="*/ 1237299 h 1237299"/>
              <a:gd name="connsiteX4" fmla="*/ 8810457 w 8817050"/>
              <a:gd name="connsiteY4" fmla="*/ 1237299 h 1237299"/>
              <a:gd name="connsiteX5" fmla="*/ 210092 w 8817050"/>
              <a:gd name="connsiteY5" fmla="*/ 1237299 h 1237299"/>
              <a:gd name="connsiteX6" fmla="*/ 313904 w 8817050"/>
              <a:gd name="connsiteY6" fmla="*/ 810431 h 1237299"/>
              <a:gd name="connsiteX7" fmla="*/ 615903 w 8817050"/>
              <a:gd name="connsiteY7" fmla="*/ 480737 h 1237299"/>
              <a:gd name="connsiteX8" fmla="*/ 1932911 w 8817050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414334 w 8615481"/>
              <a:gd name="connsiteY7" fmla="*/ 4807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27632 w 8611771"/>
              <a:gd name="connsiteY0" fmla="*/ 0 h 1237299"/>
              <a:gd name="connsiteX1" fmla="*/ 8608668 w 8611771"/>
              <a:gd name="connsiteY1" fmla="*/ 12373 h 1237299"/>
              <a:gd name="connsiteX2" fmla="*/ 8605178 w 8611771"/>
              <a:gd name="connsiteY2" fmla="*/ 776598 h 1237299"/>
              <a:gd name="connsiteX3" fmla="*/ 8605178 w 8611771"/>
              <a:gd name="connsiteY3" fmla="*/ 1237299 h 1237299"/>
              <a:gd name="connsiteX4" fmla="*/ 8605178 w 8611771"/>
              <a:gd name="connsiteY4" fmla="*/ 1237299 h 1237299"/>
              <a:gd name="connsiteX5" fmla="*/ 4813 w 8611771"/>
              <a:gd name="connsiteY5" fmla="*/ 1237299 h 1237299"/>
              <a:gd name="connsiteX6" fmla="*/ 108625 w 8611771"/>
              <a:gd name="connsiteY6" fmla="*/ 810431 h 1237299"/>
              <a:gd name="connsiteX7" fmla="*/ 778685 w 8611771"/>
              <a:gd name="connsiteY7" fmla="*/ 251837 h 1237299"/>
              <a:gd name="connsiteX8" fmla="*/ 1727632 w 8611771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6697 w 8610836"/>
              <a:gd name="connsiteY0" fmla="*/ 0 h 1237299"/>
              <a:gd name="connsiteX1" fmla="*/ 8607733 w 8610836"/>
              <a:gd name="connsiteY1" fmla="*/ 12373 h 1237299"/>
              <a:gd name="connsiteX2" fmla="*/ 8604243 w 8610836"/>
              <a:gd name="connsiteY2" fmla="*/ 776598 h 1237299"/>
              <a:gd name="connsiteX3" fmla="*/ 8604243 w 8610836"/>
              <a:gd name="connsiteY3" fmla="*/ 1237299 h 1237299"/>
              <a:gd name="connsiteX4" fmla="*/ 8604243 w 8610836"/>
              <a:gd name="connsiteY4" fmla="*/ 1237299 h 1237299"/>
              <a:gd name="connsiteX5" fmla="*/ 3878 w 8610836"/>
              <a:gd name="connsiteY5" fmla="*/ 1237299 h 1237299"/>
              <a:gd name="connsiteX6" fmla="*/ 88815 w 8610836"/>
              <a:gd name="connsiteY6" fmla="*/ 810431 h 1237299"/>
              <a:gd name="connsiteX7" fmla="*/ 777750 w 8610836"/>
              <a:gd name="connsiteY7" fmla="*/ 251837 h 1237299"/>
              <a:gd name="connsiteX8" fmla="*/ 1726697 w 8610836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637882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637882 w 8606958"/>
              <a:gd name="connsiteY8" fmla="*/ 0 h 1237299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2298504 w 8606958"/>
              <a:gd name="connsiteY7" fmla="*/ 0 h 1249672"/>
              <a:gd name="connsiteX0" fmla="*/ 2600441 w 8908895"/>
              <a:gd name="connsiteY0" fmla="*/ 0 h 1249672"/>
              <a:gd name="connsiteX1" fmla="*/ 8905792 w 8908895"/>
              <a:gd name="connsiteY1" fmla="*/ 24746 h 1249672"/>
              <a:gd name="connsiteX2" fmla="*/ 8902302 w 8908895"/>
              <a:gd name="connsiteY2" fmla="*/ 788971 h 1249672"/>
              <a:gd name="connsiteX3" fmla="*/ 8902302 w 8908895"/>
              <a:gd name="connsiteY3" fmla="*/ 1249672 h 1249672"/>
              <a:gd name="connsiteX4" fmla="*/ 8902302 w 8908895"/>
              <a:gd name="connsiteY4" fmla="*/ 1249672 h 1249672"/>
              <a:gd name="connsiteX5" fmla="*/ 301937 w 8908895"/>
              <a:gd name="connsiteY5" fmla="*/ 1249672 h 1249672"/>
              <a:gd name="connsiteX6" fmla="*/ 2600441 w 8908895"/>
              <a:gd name="connsiteY6" fmla="*/ 0 h 1249672"/>
              <a:gd name="connsiteX0" fmla="*/ 2600441 w 8908895"/>
              <a:gd name="connsiteY0" fmla="*/ 0 h 1231113"/>
              <a:gd name="connsiteX1" fmla="*/ 8905792 w 8908895"/>
              <a:gd name="connsiteY1" fmla="*/ 6187 h 1231113"/>
              <a:gd name="connsiteX2" fmla="*/ 8902302 w 8908895"/>
              <a:gd name="connsiteY2" fmla="*/ 770412 h 1231113"/>
              <a:gd name="connsiteX3" fmla="*/ 8902302 w 8908895"/>
              <a:gd name="connsiteY3" fmla="*/ 1231113 h 1231113"/>
              <a:gd name="connsiteX4" fmla="*/ 8902302 w 8908895"/>
              <a:gd name="connsiteY4" fmla="*/ 1231113 h 1231113"/>
              <a:gd name="connsiteX5" fmla="*/ 301937 w 8908895"/>
              <a:gd name="connsiteY5" fmla="*/ 1231113 h 1231113"/>
              <a:gd name="connsiteX6" fmla="*/ 2600441 w 8908895"/>
              <a:gd name="connsiteY6" fmla="*/ 0 h 1231113"/>
              <a:gd name="connsiteX0" fmla="*/ 2716264 w 9024718"/>
              <a:gd name="connsiteY0" fmla="*/ 0 h 1231113"/>
              <a:gd name="connsiteX1" fmla="*/ 9021615 w 9024718"/>
              <a:gd name="connsiteY1" fmla="*/ 6187 h 1231113"/>
              <a:gd name="connsiteX2" fmla="*/ 9018125 w 9024718"/>
              <a:gd name="connsiteY2" fmla="*/ 770412 h 1231113"/>
              <a:gd name="connsiteX3" fmla="*/ 9018125 w 9024718"/>
              <a:gd name="connsiteY3" fmla="*/ 1231113 h 1231113"/>
              <a:gd name="connsiteX4" fmla="*/ 9018125 w 9024718"/>
              <a:gd name="connsiteY4" fmla="*/ 1231113 h 1231113"/>
              <a:gd name="connsiteX5" fmla="*/ 417760 w 9024718"/>
              <a:gd name="connsiteY5" fmla="*/ 1231113 h 1231113"/>
              <a:gd name="connsiteX6" fmla="*/ 2716264 w 9024718"/>
              <a:gd name="connsiteY6" fmla="*/ 0 h 1231113"/>
              <a:gd name="connsiteX0" fmla="*/ 2300894 w 8609348"/>
              <a:gd name="connsiteY0" fmla="*/ 0 h 1231113"/>
              <a:gd name="connsiteX1" fmla="*/ 8606245 w 8609348"/>
              <a:gd name="connsiteY1" fmla="*/ 6187 h 1231113"/>
              <a:gd name="connsiteX2" fmla="*/ 8602755 w 8609348"/>
              <a:gd name="connsiteY2" fmla="*/ 770412 h 1231113"/>
              <a:gd name="connsiteX3" fmla="*/ 8602755 w 8609348"/>
              <a:gd name="connsiteY3" fmla="*/ 1231113 h 1231113"/>
              <a:gd name="connsiteX4" fmla="*/ 8602755 w 8609348"/>
              <a:gd name="connsiteY4" fmla="*/ 1231113 h 1231113"/>
              <a:gd name="connsiteX5" fmla="*/ 2390 w 8609348"/>
              <a:gd name="connsiteY5" fmla="*/ 1231113 h 1231113"/>
              <a:gd name="connsiteX6" fmla="*/ 2300894 w 8609348"/>
              <a:gd name="connsiteY6" fmla="*/ 0 h 1231113"/>
              <a:gd name="connsiteX0" fmla="*/ 2299332 w 8607786"/>
              <a:gd name="connsiteY0" fmla="*/ 0 h 1231113"/>
              <a:gd name="connsiteX1" fmla="*/ 8604683 w 8607786"/>
              <a:gd name="connsiteY1" fmla="*/ 6187 h 1231113"/>
              <a:gd name="connsiteX2" fmla="*/ 8601193 w 8607786"/>
              <a:gd name="connsiteY2" fmla="*/ 770412 h 1231113"/>
              <a:gd name="connsiteX3" fmla="*/ 8601193 w 8607786"/>
              <a:gd name="connsiteY3" fmla="*/ 1231113 h 1231113"/>
              <a:gd name="connsiteX4" fmla="*/ 8601193 w 8607786"/>
              <a:gd name="connsiteY4" fmla="*/ 1231113 h 1231113"/>
              <a:gd name="connsiteX5" fmla="*/ 828 w 8607786"/>
              <a:gd name="connsiteY5" fmla="*/ 1231113 h 1231113"/>
              <a:gd name="connsiteX6" fmla="*/ 2299332 w 8607786"/>
              <a:gd name="connsiteY6" fmla="*/ 0 h 1231113"/>
              <a:gd name="connsiteX0" fmla="*/ 2298564 w 8607018"/>
              <a:gd name="connsiteY0" fmla="*/ 0 h 1231113"/>
              <a:gd name="connsiteX1" fmla="*/ 8603915 w 8607018"/>
              <a:gd name="connsiteY1" fmla="*/ 6187 h 1231113"/>
              <a:gd name="connsiteX2" fmla="*/ 8600425 w 8607018"/>
              <a:gd name="connsiteY2" fmla="*/ 770412 h 1231113"/>
              <a:gd name="connsiteX3" fmla="*/ 8600425 w 8607018"/>
              <a:gd name="connsiteY3" fmla="*/ 1231113 h 1231113"/>
              <a:gd name="connsiteX4" fmla="*/ 8600425 w 8607018"/>
              <a:gd name="connsiteY4" fmla="*/ 1231113 h 1231113"/>
              <a:gd name="connsiteX5" fmla="*/ 60 w 8607018"/>
              <a:gd name="connsiteY5" fmla="*/ 1231113 h 1231113"/>
              <a:gd name="connsiteX6" fmla="*/ 2298564 w 8607018"/>
              <a:gd name="connsiteY6" fmla="*/ 0 h 123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07018" h="1231113">
                <a:moveTo>
                  <a:pt x="2298564" y="0"/>
                </a:moveTo>
                <a:lnTo>
                  <a:pt x="8603915" y="6187"/>
                </a:lnTo>
                <a:cubicBezTo>
                  <a:pt x="8612551" y="339562"/>
                  <a:pt x="8600425" y="590326"/>
                  <a:pt x="8600425" y="770412"/>
                </a:cubicBezTo>
                <a:lnTo>
                  <a:pt x="8600425" y="1231113"/>
                </a:lnTo>
                <a:lnTo>
                  <a:pt x="8600425" y="1231113"/>
                </a:lnTo>
                <a:lnTo>
                  <a:pt x="60" y="1231113"/>
                </a:lnTo>
                <a:cubicBezTo>
                  <a:pt x="-2693" y="979529"/>
                  <a:pt x="81279" y="0"/>
                  <a:pt x="2298564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rtlCol="0" anchor="t">
            <a:noAutofit/>
          </a:bodyPr>
          <a:lstStyle>
            <a:lvl1pPr marL="1371600">
              <a:lnSpc>
                <a:spcPct val="280000"/>
              </a:lnSpc>
              <a:spcBef>
                <a:spcPts val="1800"/>
              </a:spcBef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A0315CC-EC7D-4E65-936E-03F3BE220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125" y="0"/>
            <a:ext cx="4714875" cy="6858000"/>
          </a:xfrm>
          <a:custGeom>
            <a:avLst/>
            <a:gdLst>
              <a:gd name="connsiteX0" fmla="*/ 3611850 w 4528607"/>
              <a:gd name="connsiteY0" fmla="*/ 0 h 6858000"/>
              <a:gd name="connsiteX1" fmla="*/ 4528607 w 4528607"/>
              <a:gd name="connsiteY1" fmla="*/ 0 h 6858000"/>
              <a:gd name="connsiteX2" fmla="*/ 4528607 w 4528607"/>
              <a:gd name="connsiteY2" fmla="*/ 6858000 h 6858000"/>
              <a:gd name="connsiteX3" fmla="*/ 0 w 4528607"/>
              <a:gd name="connsiteY3" fmla="*/ 6858000 h 6858000"/>
              <a:gd name="connsiteX4" fmla="*/ 157749 w 4528607"/>
              <a:gd name="connsiteY4" fmla="*/ 6846005 h 6858000"/>
              <a:gd name="connsiteX5" fmla="*/ 3612770 w 4528607"/>
              <a:gd name="connsiteY5" fmla="*/ 3017366 h 6858000"/>
              <a:gd name="connsiteX6" fmla="*/ 3611350 w 4528607"/>
              <a:gd name="connsiteY6" fmla="*/ 2961216 h 6858000"/>
              <a:gd name="connsiteX7" fmla="*/ 3611850 w 4528607"/>
              <a:gd name="connsiteY7" fmla="*/ 2961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8607" h="6858000">
                <a:moveTo>
                  <a:pt x="3611850" y="0"/>
                </a:moveTo>
                <a:lnTo>
                  <a:pt x="4528607" y="0"/>
                </a:lnTo>
                <a:lnTo>
                  <a:pt x="4528607" y="6858000"/>
                </a:lnTo>
                <a:lnTo>
                  <a:pt x="0" y="6858000"/>
                </a:lnTo>
                <a:lnTo>
                  <a:pt x="157749" y="6846005"/>
                </a:lnTo>
                <a:cubicBezTo>
                  <a:pt x="2098384" y="6648923"/>
                  <a:pt x="3612770" y="5009996"/>
                  <a:pt x="3612770" y="3017366"/>
                </a:cubicBezTo>
                <a:lnTo>
                  <a:pt x="3611350" y="2961216"/>
                </a:lnTo>
                <a:lnTo>
                  <a:pt x="3611850" y="2961216"/>
                </a:lnTo>
                <a:close/>
              </a:path>
            </a:pathLst>
          </a:custGeom>
          <a:solidFill>
            <a:schemeClr val="accent2">
              <a:lumMod val="75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B5A3B-4D59-4E0D-9EA9-FAFC9BFBB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00614" y="5920740"/>
            <a:ext cx="5476512" cy="723900"/>
          </a:xfrm>
        </p:spPr>
        <p:txBody>
          <a:bodyPr rtlCol="0">
            <a:noAutofit/>
          </a:bodyPr>
          <a:lstStyle>
            <a:lvl1pPr>
              <a:buNone/>
              <a:defRPr sz="2000">
                <a:solidFill>
                  <a:schemeClr val="bg2"/>
                </a:solidFill>
              </a:defRPr>
            </a:lvl1pPr>
            <a:lvl2pPr>
              <a:buNone/>
              <a:defRPr sz="2000">
                <a:solidFill>
                  <a:schemeClr val="bg2"/>
                </a:solidFill>
              </a:defRPr>
            </a:lvl2pPr>
            <a:lvl3pPr>
              <a:buNone/>
              <a:defRPr sz="2000">
                <a:solidFill>
                  <a:schemeClr val="bg2"/>
                </a:solidFill>
              </a:defRPr>
            </a:lvl3pPr>
            <a:lvl4pPr>
              <a:buNone/>
              <a:defRPr sz="2000">
                <a:solidFill>
                  <a:schemeClr val="bg2"/>
                </a:solidFill>
              </a:defRPr>
            </a:lvl4pPr>
            <a:lvl5pPr>
              <a:buNone/>
              <a:defRPr sz="20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C91E54-DBE4-467A-A827-2C5C88E6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880244"/>
            <a:ext cx="12192000" cy="397775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AED78D-8293-4554-BA23-D14EC617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9EFAE44-6509-43CD-AB03-7B4944875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377821"/>
            <a:ext cx="5181600" cy="279914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749D8A-F20A-4228-9136-5891AE0352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4166" y="-1798"/>
            <a:ext cx="2846566" cy="2872294"/>
          </a:xfrm>
          <a:custGeom>
            <a:avLst/>
            <a:gdLst>
              <a:gd name="connsiteX0" fmla="*/ 2797 w 2846566"/>
              <a:gd name="connsiteY0" fmla="*/ 0 h 2838450"/>
              <a:gd name="connsiteX1" fmla="*/ 2846566 w 2846566"/>
              <a:gd name="connsiteY1" fmla="*/ 0 h 2838450"/>
              <a:gd name="connsiteX2" fmla="*/ 2846566 w 2846566"/>
              <a:gd name="connsiteY2" fmla="*/ 2838450 h 2838450"/>
              <a:gd name="connsiteX3" fmla="*/ 2091122 w 2846566"/>
              <a:gd name="connsiteY3" fmla="*/ 2838450 h 2838450"/>
              <a:gd name="connsiteX4" fmla="*/ 1974232 w 2846566"/>
              <a:gd name="connsiteY4" fmla="*/ 2820914 h 2838450"/>
              <a:gd name="connsiteX5" fmla="*/ 0 w 2846566"/>
              <a:gd name="connsiteY5" fmla="*/ 404262 h 2838450"/>
              <a:gd name="connsiteX6" fmla="*/ 2797 w 2846566"/>
              <a:gd name="connsiteY6" fmla="*/ 293225 h 28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6566" h="2838450">
                <a:moveTo>
                  <a:pt x="2797" y="0"/>
                </a:moveTo>
                <a:lnTo>
                  <a:pt x="2846566" y="0"/>
                </a:lnTo>
                <a:lnTo>
                  <a:pt x="2846566" y="2838450"/>
                </a:lnTo>
                <a:lnTo>
                  <a:pt x="2091122" y="2838450"/>
                </a:lnTo>
                <a:lnTo>
                  <a:pt x="1974232" y="2820914"/>
                </a:lnTo>
                <a:cubicBezTo>
                  <a:pt x="848632" y="2597020"/>
                  <a:pt x="0" y="1600146"/>
                  <a:pt x="0" y="404262"/>
                </a:cubicBezTo>
                <a:lnTo>
                  <a:pt x="2797" y="293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>
            <a:lvl1pPr algn="r">
              <a:defRPr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A3C6DC1-25FD-4947-8211-89B20E599A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60733" y="-1798"/>
            <a:ext cx="2826990" cy="2854594"/>
          </a:xfrm>
          <a:custGeom>
            <a:avLst/>
            <a:gdLst>
              <a:gd name="connsiteX0" fmla="*/ 0 w 2826990"/>
              <a:gd name="connsiteY0" fmla="*/ 0 h 2854594"/>
              <a:gd name="connsiteX1" fmla="*/ 2826990 w 2826990"/>
              <a:gd name="connsiteY1" fmla="*/ 0 h 2854594"/>
              <a:gd name="connsiteX2" fmla="*/ 2826990 w 2826990"/>
              <a:gd name="connsiteY2" fmla="*/ 2854594 h 2854594"/>
              <a:gd name="connsiteX3" fmla="*/ 0 w 2826990"/>
              <a:gd name="connsiteY3" fmla="*/ 2854594 h 28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6990" h="2854594">
                <a:moveTo>
                  <a:pt x="0" y="0"/>
                </a:moveTo>
                <a:lnTo>
                  <a:pt x="2826990" y="0"/>
                </a:lnTo>
                <a:lnTo>
                  <a:pt x="2826990" y="2854594"/>
                </a:lnTo>
                <a:lnTo>
                  <a:pt x="0" y="285459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3C819AA-E73C-44C7-9928-5E1A8A22BC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4169" y="2856391"/>
            <a:ext cx="2846565" cy="4001609"/>
          </a:xfrm>
          <a:custGeom>
            <a:avLst/>
            <a:gdLst>
              <a:gd name="connsiteX0" fmla="*/ 2436721 w 2846565"/>
              <a:gd name="connsiteY0" fmla="*/ 0 h 4001609"/>
              <a:gd name="connsiteX1" fmla="*/ 2846565 w 2846565"/>
              <a:gd name="connsiteY1" fmla="*/ 0 h 4001609"/>
              <a:gd name="connsiteX2" fmla="*/ 2846565 w 2846565"/>
              <a:gd name="connsiteY2" fmla="*/ 4001609 h 4001609"/>
              <a:gd name="connsiteX3" fmla="*/ 2796 w 2846565"/>
              <a:gd name="connsiteY3" fmla="*/ 4001608 h 4001609"/>
              <a:gd name="connsiteX4" fmla="*/ 2796 w 2846565"/>
              <a:gd name="connsiteY4" fmla="*/ 2564348 h 4001609"/>
              <a:gd name="connsiteX5" fmla="*/ 0 w 2846565"/>
              <a:gd name="connsiteY5" fmla="*/ 2453758 h 4001609"/>
              <a:gd name="connsiteX6" fmla="*/ 2202875 w 2846565"/>
              <a:gd name="connsiteY6" fmla="*/ 12668 h 4001609"/>
              <a:gd name="connsiteX7" fmla="*/ 2436721 w 2846565"/>
              <a:gd name="connsiteY7" fmla="*/ 860 h 40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6565" h="4001609">
                <a:moveTo>
                  <a:pt x="2436721" y="0"/>
                </a:moveTo>
                <a:lnTo>
                  <a:pt x="2846565" y="0"/>
                </a:lnTo>
                <a:lnTo>
                  <a:pt x="2846565" y="4001609"/>
                </a:lnTo>
                <a:lnTo>
                  <a:pt x="2796" y="4001608"/>
                </a:lnTo>
                <a:lnTo>
                  <a:pt x="2796" y="2564348"/>
                </a:lnTo>
                <a:lnTo>
                  <a:pt x="0" y="2453758"/>
                </a:lnTo>
                <a:cubicBezTo>
                  <a:pt x="0" y="1183283"/>
                  <a:pt x="965553" y="138326"/>
                  <a:pt x="2202875" y="12668"/>
                </a:cubicBezTo>
                <a:lnTo>
                  <a:pt x="2436721" y="86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 algn="r">
              <a:defRPr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4635F40-0058-44E0-95CD-8FFAE18764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6456" y="2828943"/>
            <a:ext cx="2835544" cy="4038805"/>
          </a:xfrm>
          <a:custGeom>
            <a:avLst/>
            <a:gdLst>
              <a:gd name="connsiteX0" fmla="*/ 0 w 2835544"/>
              <a:gd name="connsiteY0" fmla="*/ 0 h 4038805"/>
              <a:gd name="connsiteX1" fmla="*/ 2835544 w 2835544"/>
              <a:gd name="connsiteY1" fmla="*/ 0 h 4038805"/>
              <a:gd name="connsiteX2" fmla="*/ 2835544 w 2835544"/>
              <a:gd name="connsiteY2" fmla="*/ 4038805 h 4038805"/>
              <a:gd name="connsiteX3" fmla="*/ 0 w 2835544"/>
              <a:gd name="connsiteY3" fmla="*/ 4038805 h 40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544" h="4038805">
                <a:moveTo>
                  <a:pt x="0" y="0"/>
                </a:moveTo>
                <a:lnTo>
                  <a:pt x="2835544" y="0"/>
                </a:lnTo>
                <a:lnTo>
                  <a:pt x="2835544" y="4038805"/>
                </a:lnTo>
                <a:lnTo>
                  <a:pt x="0" y="403880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57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624BCA1-E0EF-42A1-B762-D68E4B984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5C258CF-58AC-4C7A-A953-392693E55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9CDC83-34B8-4E32-84EC-92854CEE4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1E215A6-E6FC-4D5A-9881-E87CC750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"/>
            <a:ext cx="9432315" cy="2198972"/>
          </a:xfrm>
          <a:custGeom>
            <a:avLst/>
            <a:gdLst>
              <a:gd name="connsiteX0" fmla="*/ 0 w 10240035"/>
              <a:gd name="connsiteY0" fmla="*/ 0 h 2198971"/>
              <a:gd name="connsiteX1" fmla="*/ 10240035 w 10240035"/>
              <a:gd name="connsiteY1" fmla="*/ 0 h 2198971"/>
              <a:gd name="connsiteX2" fmla="*/ 10240035 w 10240035"/>
              <a:gd name="connsiteY2" fmla="*/ 0 h 2198971"/>
              <a:gd name="connsiteX3" fmla="*/ 10240035 w 10240035"/>
              <a:gd name="connsiteY3" fmla="*/ 1099486 h 2198971"/>
              <a:gd name="connsiteX4" fmla="*/ 9140549 w 10240035"/>
              <a:gd name="connsiteY4" fmla="*/ 2198972 h 2198971"/>
              <a:gd name="connsiteX5" fmla="*/ 1099486 w 10240035"/>
              <a:gd name="connsiteY5" fmla="*/ 2198971 h 2198971"/>
              <a:gd name="connsiteX6" fmla="*/ 0 w 10240035"/>
              <a:gd name="connsiteY6" fmla="*/ 1099485 h 2198971"/>
              <a:gd name="connsiteX7" fmla="*/ 0 w 10240035"/>
              <a:gd name="connsiteY7" fmla="*/ 0 h 2198971"/>
              <a:gd name="connsiteX8" fmla="*/ 0 w 10240035"/>
              <a:gd name="connsiteY8" fmla="*/ 0 h 2198971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89670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698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317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661291"/>
              <a:gd name="connsiteY0" fmla="*/ 0 h 2198972"/>
              <a:gd name="connsiteX1" fmla="*/ 10240035 w 10661291"/>
              <a:gd name="connsiteY1" fmla="*/ 0 h 2198972"/>
              <a:gd name="connsiteX2" fmla="*/ 7951829 w 10661291"/>
              <a:gd name="connsiteY2" fmla="*/ 2198972 h 2198972"/>
              <a:gd name="connsiteX3" fmla="*/ 1099486 w 10661291"/>
              <a:gd name="connsiteY3" fmla="*/ 2198971 h 2198972"/>
              <a:gd name="connsiteX4" fmla="*/ 0 w 10661291"/>
              <a:gd name="connsiteY4" fmla="*/ 1099485 h 2198972"/>
              <a:gd name="connsiteX5" fmla="*/ 0 w 10661291"/>
              <a:gd name="connsiteY5" fmla="*/ 0 h 2198972"/>
              <a:gd name="connsiteX6" fmla="*/ 0 w 10661291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0 w 10240035"/>
              <a:gd name="connsiteY5" fmla="*/ 0 h 2198972"/>
              <a:gd name="connsiteX0" fmla="*/ 80772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807720 w 10240035"/>
              <a:gd name="connsiteY5" fmla="*/ 0 h 2198972"/>
              <a:gd name="connsiteX0" fmla="*/ 900020 w 10332335"/>
              <a:gd name="connsiteY0" fmla="*/ 0 h 2198972"/>
              <a:gd name="connsiteX1" fmla="*/ 10332335 w 10332335"/>
              <a:gd name="connsiteY1" fmla="*/ 0 h 2198972"/>
              <a:gd name="connsiteX2" fmla="*/ 8044129 w 10332335"/>
              <a:gd name="connsiteY2" fmla="*/ 2198972 h 2198972"/>
              <a:gd name="connsiteX3" fmla="*/ 1191786 w 10332335"/>
              <a:gd name="connsiteY3" fmla="*/ 2198971 h 2198972"/>
              <a:gd name="connsiteX4" fmla="*/ 900020 w 10332335"/>
              <a:gd name="connsiteY4" fmla="*/ 0 h 2198972"/>
              <a:gd name="connsiteX0" fmla="*/ 325154 w 9757469"/>
              <a:gd name="connsiteY0" fmla="*/ 0 h 2198972"/>
              <a:gd name="connsiteX1" fmla="*/ 9757469 w 9757469"/>
              <a:gd name="connsiteY1" fmla="*/ 0 h 2198972"/>
              <a:gd name="connsiteX2" fmla="*/ 7469263 w 9757469"/>
              <a:gd name="connsiteY2" fmla="*/ 2198972 h 2198972"/>
              <a:gd name="connsiteX3" fmla="*/ 616920 w 9757469"/>
              <a:gd name="connsiteY3" fmla="*/ 2198971 h 2198972"/>
              <a:gd name="connsiteX4" fmla="*/ 325154 w 9757469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291766 w 9432315"/>
              <a:gd name="connsiteY3" fmla="*/ 2198971 h 2198972"/>
              <a:gd name="connsiteX4" fmla="*/ 0 w 9432315"/>
              <a:gd name="connsiteY4" fmla="*/ 0 h 2198972"/>
              <a:gd name="connsiteX0" fmla="*/ 69347 w 9501662"/>
              <a:gd name="connsiteY0" fmla="*/ 0 h 2198972"/>
              <a:gd name="connsiteX1" fmla="*/ 9501662 w 9501662"/>
              <a:gd name="connsiteY1" fmla="*/ 0 h 2198972"/>
              <a:gd name="connsiteX2" fmla="*/ 7213456 w 9501662"/>
              <a:gd name="connsiteY2" fmla="*/ 2198972 h 2198972"/>
              <a:gd name="connsiteX3" fmla="*/ 86793 w 9501662"/>
              <a:gd name="connsiteY3" fmla="*/ 2198971 h 2198972"/>
              <a:gd name="connsiteX4" fmla="*/ 69347 w 9501662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17446 w 9432315"/>
              <a:gd name="connsiteY3" fmla="*/ 2198971 h 2198972"/>
              <a:gd name="connsiteX4" fmla="*/ 0 w 9432315"/>
              <a:gd name="connsiteY4" fmla="*/ 0 h 21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2315" h="2198972">
                <a:moveTo>
                  <a:pt x="0" y="0"/>
                </a:moveTo>
                <a:lnTo>
                  <a:pt x="9432315" y="0"/>
                </a:lnTo>
                <a:cubicBezTo>
                  <a:pt x="9248860" y="1235175"/>
                  <a:pt x="8210334" y="2137277"/>
                  <a:pt x="7144109" y="2198972"/>
                </a:cubicBezTo>
                <a:lnTo>
                  <a:pt x="17446" y="2198971"/>
                </a:lnTo>
                <a:cubicBezTo>
                  <a:pt x="30721" y="1146676"/>
                  <a:pt x="575" y="838935"/>
                  <a:pt x="0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rtlCol="0"/>
          <a:lstStyle>
            <a:lvl1pPr marL="54864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04EC18E-B48D-4AD7-A5B5-3D57255D1A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483" y="0"/>
            <a:ext cx="2773332" cy="2202508"/>
          </a:xfrm>
          <a:custGeom>
            <a:avLst/>
            <a:gdLst>
              <a:gd name="connsiteX0" fmla="*/ 0 w 2773332"/>
              <a:gd name="connsiteY0" fmla="*/ 0 h 2202508"/>
              <a:gd name="connsiteX1" fmla="*/ 2773332 w 2773332"/>
              <a:gd name="connsiteY1" fmla="*/ 0 h 2202508"/>
              <a:gd name="connsiteX2" fmla="*/ 2773332 w 2773332"/>
              <a:gd name="connsiteY2" fmla="*/ 2202508 h 2202508"/>
              <a:gd name="connsiteX3" fmla="*/ 0 w 2773332"/>
              <a:gd name="connsiteY3" fmla="*/ 2202508 h 220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202508">
                <a:moveTo>
                  <a:pt x="0" y="0"/>
                </a:moveTo>
                <a:lnTo>
                  <a:pt x="2773332" y="0"/>
                </a:lnTo>
                <a:lnTo>
                  <a:pt x="2773332" y="2202508"/>
                </a:lnTo>
                <a:lnTo>
                  <a:pt x="0" y="22025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AE5A08C-2BA6-4754-806E-3BEAE8D2EC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6484" y="2202508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BE1FA0E-416C-4623-840A-A04A5237BC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6484" y="4530254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BD1FF0-3229-401F-AEC3-09AE70428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94177"/>
            <a:ext cx="7476460" cy="338278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052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55B30B-7677-4AAC-9890-81A7EFF6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E5F686-1654-4CE7-8DA0-0D626B36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A6281C-6C47-45BE-9BDA-1518A016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85798"/>
            <a:ext cx="4770783" cy="3217461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l"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C1FE5B8-D695-49EA-BEA4-B9282CC4E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7901" y="1"/>
            <a:ext cx="6134099" cy="6857999"/>
          </a:xfrm>
          <a:custGeom>
            <a:avLst/>
            <a:gdLst>
              <a:gd name="connsiteX0" fmla="*/ 2378699 w 6134099"/>
              <a:gd name="connsiteY0" fmla="*/ 0 h 6857999"/>
              <a:gd name="connsiteX1" fmla="*/ 6134099 w 6134099"/>
              <a:gd name="connsiteY1" fmla="*/ 0 h 6857999"/>
              <a:gd name="connsiteX2" fmla="*/ 6134099 w 6134099"/>
              <a:gd name="connsiteY2" fmla="*/ 6857999 h 6857999"/>
              <a:gd name="connsiteX3" fmla="*/ 2401766 w 6134099"/>
              <a:gd name="connsiteY3" fmla="*/ 6857999 h 6857999"/>
              <a:gd name="connsiteX4" fmla="*/ 2397402 w 6134099"/>
              <a:gd name="connsiteY4" fmla="*/ 6856523 h 6857999"/>
              <a:gd name="connsiteX5" fmla="*/ 0 w 6134099"/>
              <a:gd name="connsiteY5" fmla="*/ 3424574 h 6857999"/>
              <a:gd name="connsiteX6" fmla="*/ 2231484 w 6134099"/>
              <a:gd name="connsiteY6" fmla="*/ 5804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099" h="6857999">
                <a:moveTo>
                  <a:pt x="2378699" y="0"/>
                </a:moveTo>
                <a:lnTo>
                  <a:pt x="6134099" y="0"/>
                </a:lnTo>
                <a:lnTo>
                  <a:pt x="6134099" y="6857999"/>
                </a:lnTo>
                <a:lnTo>
                  <a:pt x="2401766" y="6857999"/>
                </a:lnTo>
                <a:lnTo>
                  <a:pt x="2397402" y="6856523"/>
                </a:lnTo>
                <a:cubicBezTo>
                  <a:pt x="998410" y="6344283"/>
                  <a:pt x="0" y="5001024"/>
                  <a:pt x="0" y="3424574"/>
                </a:cubicBezTo>
                <a:cubicBezTo>
                  <a:pt x="0" y="1911182"/>
                  <a:pt x="920134" y="612699"/>
                  <a:pt x="2231484" y="58045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24FC61A-6DA9-444C-9D55-2FE464BD5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27140"/>
            <a:ext cx="11576868" cy="2530860"/>
          </a:xfrm>
          <a:custGeom>
            <a:avLst/>
            <a:gdLst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1250190 h 2500380"/>
              <a:gd name="connsiteX3" fmla="*/ 11576868 w 11576868"/>
              <a:gd name="connsiteY3" fmla="*/ 2500380 h 2500380"/>
              <a:gd name="connsiteX4" fmla="*/ 0 w 11576868"/>
              <a:gd name="connsiteY4" fmla="*/ 2500380 h 2500380"/>
              <a:gd name="connsiteX5" fmla="*/ 0 w 11576868"/>
              <a:gd name="connsiteY5" fmla="*/ 0 h 2500380"/>
              <a:gd name="connsiteX0" fmla="*/ 0 w 12449160"/>
              <a:gd name="connsiteY0" fmla="*/ 0 h 2500380"/>
              <a:gd name="connsiteX1" fmla="*/ 10326678 w 12449160"/>
              <a:gd name="connsiteY1" fmla="*/ 0 h 2500380"/>
              <a:gd name="connsiteX2" fmla="*/ 11576868 w 12449160"/>
              <a:gd name="connsiteY2" fmla="*/ 2500380 h 2500380"/>
              <a:gd name="connsiteX3" fmla="*/ 0 w 12449160"/>
              <a:gd name="connsiteY3" fmla="*/ 2500380 h 2500380"/>
              <a:gd name="connsiteX4" fmla="*/ 0 w 12449160"/>
              <a:gd name="connsiteY4" fmla="*/ 0 h 2500380"/>
              <a:gd name="connsiteX0" fmla="*/ 0 w 11640738"/>
              <a:gd name="connsiteY0" fmla="*/ 0 h 2500380"/>
              <a:gd name="connsiteX1" fmla="*/ 10326678 w 11640738"/>
              <a:gd name="connsiteY1" fmla="*/ 0 h 2500380"/>
              <a:gd name="connsiteX2" fmla="*/ 11576868 w 11640738"/>
              <a:gd name="connsiteY2" fmla="*/ 2500380 h 2500380"/>
              <a:gd name="connsiteX3" fmla="*/ 0 w 11640738"/>
              <a:gd name="connsiteY3" fmla="*/ 2500380 h 2500380"/>
              <a:gd name="connsiteX4" fmla="*/ 0 w 11640738"/>
              <a:gd name="connsiteY4" fmla="*/ 0 h 2500380"/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7323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0922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8179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5588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10567 h 2510947"/>
              <a:gd name="connsiteX1" fmla="*/ 8558838 w 11576868"/>
              <a:gd name="connsiteY1" fmla="*/ 10567 h 2510947"/>
              <a:gd name="connsiteX2" fmla="*/ 11576868 w 11576868"/>
              <a:gd name="connsiteY2" fmla="*/ 2510947 h 2510947"/>
              <a:gd name="connsiteX3" fmla="*/ 0 w 11576868"/>
              <a:gd name="connsiteY3" fmla="*/ 2510947 h 2510947"/>
              <a:gd name="connsiteX4" fmla="*/ 0 w 11576868"/>
              <a:gd name="connsiteY4" fmla="*/ 10567 h 2510947"/>
              <a:gd name="connsiteX0" fmla="*/ 0 w 11576868"/>
              <a:gd name="connsiteY0" fmla="*/ 462 h 2500842"/>
              <a:gd name="connsiteX1" fmla="*/ 8558838 w 11576868"/>
              <a:gd name="connsiteY1" fmla="*/ 462 h 2500842"/>
              <a:gd name="connsiteX2" fmla="*/ 11576868 w 11576868"/>
              <a:gd name="connsiteY2" fmla="*/ 2500842 h 2500842"/>
              <a:gd name="connsiteX3" fmla="*/ 0 w 11576868"/>
              <a:gd name="connsiteY3" fmla="*/ 2500842 h 2500842"/>
              <a:gd name="connsiteX4" fmla="*/ 0 w 11576868"/>
              <a:gd name="connsiteY4" fmla="*/ 462 h 2500842"/>
              <a:gd name="connsiteX0" fmla="*/ 0 w 11576868"/>
              <a:gd name="connsiteY0" fmla="*/ 30928 h 2531308"/>
              <a:gd name="connsiteX1" fmla="*/ 8558838 w 11576868"/>
              <a:gd name="connsiteY1" fmla="*/ 448 h 2531308"/>
              <a:gd name="connsiteX2" fmla="*/ 11576868 w 11576868"/>
              <a:gd name="connsiteY2" fmla="*/ 2531308 h 2531308"/>
              <a:gd name="connsiteX3" fmla="*/ 0 w 11576868"/>
              <a:gd name="connsiteY3" fmla="*/ 2531308 h 2531308"/>
              <a:gd name="connsiteX4" fmla="*/ 0 w 11576868"/>
              <a:gd name="connsiteY4" fmla="*/ 30928 h 2531308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6868" h="2530860">
                <a:moveTo>
                  <a:pt x="0" y="30480"/>
                </a:moveTo>
                <a:lnTo>
                  <a:pt x="8558838" y="0"/>
                </a:lnTo>
                <a:cubicBezTo>
                  <a:pt x="10335916" y="20490"/>
                  <a:pt x="11453941" y="1016850"/>
                  <a:pt x="11576868" y="2530860"/>
                </a:cubicBezTo>
                <a:lnTo>
                  <a:pt x="0" y="2530860"/>
                </a:lnTo>
                <a:lnTo>
                  <a:pt x="0" y="30480"/>
                </a:lnTo>
                <a:close/>
              </a:path>
            </a:pathLst>
          </a:custGeom>
          <a:solidFill>
            <a:schemeClr val="accent2">
              <a:lumMod val="75000"/>
              <a:alpha val="80000"/>
            </a:schemeClr>
          </a:solidFill>
        </p:spPr>
        <p:txBody>
          <a:bodyPr rtlCol="0" anchor="t"/>
          <a:lstStyle>
            <a:lvl1pPr marL="914400" indent="0">
              <a:lnSpc>
                <a:spcPct val="400000"/>
              </a:lnSpc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90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 rtlCol="0"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 rtlCol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5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825625"/>
            <a:ext cx="1050036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 rtlCol="0"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 rtlCol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63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47EA1B-2641-431A-B894-4A66FC5A0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246663" y="-1789711"/>
            <a:ext cx="3354778" cy="6934200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1A2820-A76E-454D-9A0E-F8F7B2136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7" y="919717"/>
            <a:ext cx="5761074" cy="3423684"/>
          </a:xfrm>
        </p:spPr>
        <p:txBody>
          <a:bodyPr rtlCol="0"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ED9A69A-6A32-4722-924D-7FEFEA91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7" y="4795284"/>
            <a:ext cx="4846674" cy="1084522"/>
          </a:xfrm>
        </p:spPr>
        <p:txBody>
          <a:bodyPr rtlCol="0"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1587820-C6FA-402E-9F8D-2DAE5BF95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513861" y="3447061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2728" y="6434560"/>
            <a:ext cx="3428012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1E70801-1BA4-4276-9934-E418115C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800" y="1"/>
            <a:ext cx="4267200" cy="6858000"/>
          </a:xfrm>
          <a:custGeom>
            <a:avLst/>
            <a:gdLst>
              <a:gd name="connsiteX0" fmla="*/ 3466352 w 4267200"/>
              <a:gd name="connsiteY0" fmla="*/ 0 h 6858000"/>
              <a:gd name="connsiteX1" fmla="*/ 4267200 w 4267200"/>
              <a:gd name="connsiteY1" fmla="*/ 0 h 6858000"/>
              <a:gd name="connsiteX2" fmla="*/ 4267200 w 4267200"/>
              <a:gd name="connsiteY2" fmla="*/ 6858000 h 6858000"/>
              <a:gd name="connsiteX3" fmla="*/ 0 w 4267200"/>
              <a:gd name="connsiteY3" fmla="*/ 6858000 h 6858000"/>
              <a:gd name="connsiteX4" fmla="*/ 0 w 4267200"/>
              <a:gd name="connsiteY4" fmla="*/ 3338980 h 6858000"/>
              <a:gd name="connsiteX5" fmla="*/ 8352 w 4267200"/>
              <a:gd name="connsiteY5" fmla="*/ 3162578 h 6858000"/>
              <a:gd name="connsiteX6" fmla="*/ 3132972 w 4267200"/>
              <a:gd name="connsiteY6" fmla="*/ 18059 h 6858000"/>
              <a:gd name="connsiteX7" fmla="*/ 3466352 w 4267200"/>
              <a:gd name="connsiteY7" fmla="*/ 12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7200" h="6858000">
                <a:moveTo>
                  <a:pt x="3466352" y="0"/>
                </a:moveTo>
                <a:lnTo>
                  <a:pt x="4267200" y="0"/>
                </a:lnTo>
                <a:lnTo>
                  <a:pt x="4267200" y="6858000"/>
                </a:lnTo>
                <a:lnTo>
                  <a:pt x="0" y="6858000"/>
                </a:lnTo>
                <a:lnTo>
                  <a:pt x="0" y="3338980"/>
                </a:lnTo>
                <a:lnTo>
                  <a:pt x="8352" y="3162578"/>
                </a:lnTo>
                <a:cubicBezTo>
                  <a:pt x="166042" y="1505839"/>
                  <a:pt x="1479242" y="186005"/>
                  <a:pt x="3132972" y="18059"/>
                </a:cubicBezTo>
                <a:lnTo>
                  <a:pt x="3466352" y="1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7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A75F14-4851-4FA1-AF45-240D9124B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E08278-E6C4-4B25-8343-43C881C0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1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0CC2109-6984-401D-BF1D-B4F0C35B0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-770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510ECF1-6DD2-4E35-8398-66D76389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159"/>
            <a:ext cx="12191999" cy="2128731"/>
          </a:xfrm>
          <a:custGeom>
            <a:avLst/>
            <a:gdLst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2191999 w 12191999"/>
              <a:gd name="connsiteY3" fmla="*/ 1061932 h 2123863"/>
              <a:gd name="connsiteX4" fmla="*/ 11130067 w 12191999"/>
              <a:gd name="connsiteY4" fmla="*/ 2123864 h 2123863"/>
              <a:gd name="connsiteX5" fmla="*/ 1061932 w 12191999"/>
              <a:gd name="connsiteY5" fmla="*/ 2123863 h 2123863"/>
              <a:gd name="connsiteX6" fmla="*/ 0 w 12191999"/>
              <a:gd name="connsiteY6" fmla="*/ 1061931 h 2123863"/>
              <a:gd name="connsiteX7" fmla="*/ 0 w 12191999"/>
              <a:gd name="connsiteY7" fmla="*/ 0 h 2123863"/>
              <a:gd name="connsiteX8" fmla="*/ 0 w 12191999"/>
              <a:gd name="connsiteY8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1113006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026138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975846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732723"/>
              <a:gd name="connsiteY0" fmla="*/ 0 h 2123864"/>
              <a:gd name="connsiteX1" fmla="*/ 12191999 w 12732723"/>
              <a:gd name="connsiteY1" fmla="*/ 0 h 2123864"/>
              <a:gd name="connsiteX2" fmla="*/ 9636547 w 12732723"/>
              <a:gd name="connsiteY2" fmla="*/ 2123864 h 2123864"/>
              <a:gd name="connsiteX3" fmla="*/ 1061932 w 12732723"/>
              <a:gd name="connsiteY3" fmla="*/ 2123863 h 2123864"/>
              <a:gd name="connsiteX4" fmla="*/ 0 w 12732723"/>
              <a:gd name="connsiteY4" fmla="*/ 1061931 h 2123864"/>
              <a:gd name="connsiteX5" fmla="*/ 0 w 12732723"/>
              <a:gd name="connsiteY5" fmla="*/ 0 h 2123864"/>
              <a:gd name="connsiteX6" fmla="*/ 0 w 12732723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6534"/>
              <a:gd name="connsiteX1" fmla="*/ 12191999 w 12191999"/>
              <a:gd name="connsiteY1" fmla="*/ 0 h 2126534"/>
              <a:gd name="connsiteX2" fmla="*/ 9636547 w 12191999"/>
              <a:gd name="connsiteY2" fmla="*/ 2123864 h 2126534"/>
              <a:gd name="connsiteX3" fmla="*/ 1061932 w 12191999"/>
              <a:gd name="connsiteY3" fmla="*/ 2123863 h 2126534"/>
              <a:gd name="connsiteX4" fmla="*/ 0 w 12191999"/>
              <a:gd name="connsiteY4" fmla="*/ 1061931 h 2126534"/>
              <a:gd name="connsiteX5" fmla="*/ 0 w 12191999"/>
              <a:gd name="connsiteY5" fmla="*/ 0 h 2126534"/>
              <a:gd name="connsiteX6" fmla="*/ 0 w 12191999"/>
              <a:gd name="connsiteY6" fmla="*/ 0 h 2126534"/>
              <a:gd name="connsiteX0" fmla="*/ 0 w 12191999"/>
              <a:gd name="connsiteY0" fmla="*/ 0 h 2388136"/>
              <a:gd name="connsiteX1" fmla="*/ 12191999 w 12191999"/>
              <a:gd name="connsiteY1" fmla="*/ 0 h 2388136"/>
              <a:gd name="connsiteX2" fmla="*/ 9636547 w 12191999"/>
              <a:gd name="connsiteY2" fmla="*/ 2123864 h 2388136"/>
              <a:gd name="connsiteX3" fmla="*/ 1061932 w 12191999"/>
              <a:gd name="connsiteY3" fmla="*/ 2123863 h 2388136"/>
              <a:gd name="connsiteX4" fmla="*/ 0 w 12191999"/>
              <a:gd name="connsiteY4" fmla="*/ 2128731 h 2388136"/>
              <a:gd name="connsiteX5" fmla="*/ 0 w 12191999"/>
              <a:gd name="connsiteY5" fmla="*/ 0 h 2388136"/>
              <a:gd name="connsiteX6" fmla="*/ 0 w 12191999"/>
              <a:gd name="connsiteY6" fmla="*/ 0 h 2388136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2128731">
                <a:moveTo>
                  <a:pt x="0" y="0"/>
                </a:moveTo>
                <a:lnTo>
                  <a:pt x="12191999" y="0"/>
                </a:lnTo>
                <a:cubicBezTo>
                  <a:pt x="12045490" y="887377"/>
                  <a:pt x="11262958" y="2196607"/>
                  <a:pt x="9636547" y="2123864"/>
                </a:cubicBezTo>
                <a:lnTo>
                  <a:pt x="0" y="21287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rtlCol="0"/>
          <a:lstStyle>
            <a:lvl1pPr marL="91440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5" name="Picture Placeholder 36">
            <a:extLst>
              <a:ext uri="{FF2B5EF4-FFF2-40B4-BE49-F238E27FC236}">
                <a16:creationId xmlns:a16="http://schemas.microsoft.com/office/drawing/2014/main" id="{22F784D1-8CE5-4710-ADC3-2F70D5766F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63600" y="2185416"/>
            <a:ext cx="2286000" cy="17465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1F2D6BF5-159D-4F01-BDEB-0FBD75D3F4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98" y="3970230"/>
            <a:ext cx="2286000" cy="87782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18C033F-CC28-477A-8A72-AD0398D36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64181" y="4948171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Title</a:t>
            </a:r>
          </a:p>
        </p:txBody>
      </p:sp>
      <p:sp>
        <p:nvSpPr>
          <p:cNvPr id="26" name="Picture Placeholder 36">
            <a:extLst>
              <a:ext uri="{FF2B5EF4-FFF2-40B4-BE49-F238E27FC236}">
                <a16:creationId xmlns:a16="http://schemas.microsoft.com/office/drawing/2014/main" id="{599604B7-B0E5-4112-9123-341EB9C6267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93592" y="2185416"/>
            <a:ext cx="2286000" cy="17465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B4836FAA-F9D8-465B-8985-A5A10F5F2E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3592" y="3971853"/>
            <a:ext cx="2286000" cy="87782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3A2A0BF-0F76-4FDC-97BF-55EBAD5FFFE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93592" y="4948171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Title</a:t>
            </a:r>
          </a:p>
        </p:txBody>
      </p:sp>
      <p:sp>
        <p:nvSpPr>
          <p:cNvPr id="27" name="Picture Placeholder 36">
            <a:extLst>
              <a:ext uri="{FF2B5EF4-FFF2-40B4-BE49-F238E27FC236}">
                <a16:creationId xmlns:a16="http://schemas.microsoft.com/office/drawing/2014/main" id="{811A58E2-70B8-4F18-AF4A-136F58682C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09360" y="2185416"/>
            <a:ext cx="2286000" cy="17465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51A90A66-376F-4665-B6E9-475C686D79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0" y="3971853"/>
            <a:ext cx="2286000" cy="87782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FD8E69F-7035-465B-98F7-47AAF27D3AD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309360" y="4949098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Title</a:t>
            </a:r>
          </a:p>
        </p:txBody>
      </p:sp>
      <p:sp>
        <p:nvSpPr>
          <p:cNvPr id="28" name="Picture Placeholder 36">
            <a:extLst>
              <a:ext uri="{FF2B5EF4-FFF2-40B4-BE49-F238E27FC236}">
                <a16:creationId xmlns:a16="http://schemas.microsoft.com/office/drawing/2014/main" id="{D390D85C-0A55-413E-9301-4F451686AB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015984" y="2185416"/>
            <a:ext cx="2286000" cy="17465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4C70777F-7849-4350-9858-AB46DD43F2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5984" y="3976192"/>
            <a:ext cx="2286000" cy="87782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Name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8918885-EB29-485A-A99A-D589B7ABAD7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15984" y="4945456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11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8056"/>
            <a:ext cx="10515600" cy="1325563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 rtlCol="0"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 rtlCol="0"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56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056"/>
            <a:ext cx="10515600" cy="1325563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00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3200400" cy="3554039"/>
          </a:xfrm>
        </p:spPr>
        <p:txBody>
          <a:bodyPr rtlCol="0"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6597" y="1679012"/>
            <a:ext cx="3200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6597" y="2633472"/>
            <a:ext cx="3200400" cy="3554040"/>
          </a:xfrm>
        </p:spPr>
        <p:txBody>
          <a:bodyPr rtlCol="0"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5FA165-37DF-4E15-9395-3DD34C0F1C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3406" y="1682496"/>
            <a:ext cx="3200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AFAE5B4-E9C2-4CEE-AE3C-EAD0E42277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3406" y="2633472"/>
            <a:ext cx="3200400" cy="3554040"/>
          </a:xfrm>
        </p:spPr>
        <p:txBody>
          <a:bodyPr rtlCol="0"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179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F77B68-7FA5-4C67-BB5E-544A66A74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289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59E3D4-4913-4324-9732-B962CCA5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443553"/>
            <a:ext cx="9914859" cy="132588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FE71C6AE-BA35-4C02-9C7B-2A2D9775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09080"/>
            <a:ext cx="5868537" cy="3467881"/>
          </a:xfrm>
        </p:spPr>
        <p:txBody>
          <a:bodyPr rtlCol="0"/>
          <a:lstStyle>
            <a:lvl1pPr marL="0" indent="0">
              <a:buNone/>
              <a:defRPr baseline="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8E2564-CCE3-4E5F-BA7A-BE1CD195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1" y="1"/>
            <a:ext cx="2347150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0E4796D-B53A-4567-BE9E-482FEC3EDB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6184" y="2126134"/>
            <a:ext cx="2434622" cy="2503056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FD357AB-C536-40A5-BB4E-AD59A1D930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9092" y="2118839"/>
            <a:ext cx="2432908" cy="2498880"/>
          </a:xfrm>
          <a:custGeom>
            <a:avLst/>
            <a:gdLst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433844 w 2425326"/>
              <a:gd name="connsiteY2" fmla="*/ 25132 h 2381426"/>
              <a:gd name="connsiteX3" fmla="*/ 2424547 w 2425326"/>
              <a:gd name="connsiteY3" fmla="*/ 2186765 h 2381426"/>
              <a:gd name="connsiteX4" fmla="*/ 2425326 w 2425326"/>
              <a:gd name="connsiteY4" fmla="*/ 2202193 h 2381426"/>
              <a:gd name="connsiteX5" fmla="*/ 2425326 w 2425326"/>
              <a:gd name="connsiteY5" fmla="*/ 2381426 h 2381426"/>
              <a:gd name="connsiteX6" fmla="*/ 0 w 2425326"/>
              <a:gd name="connsiteY6" fmla="*/ 2381426 h 2381426"/>
              <a:gd name="connsiteX0" fmla="*/ 0 w 2701627"/>
              <a:gd name="connsiteY0" fmla="*/ 0 h 2419519"/>
              <a:gd name="connsiteX1" fmla="*/ 254330 w 2701627"/>
              <a:gd name="connsiteY1" fmla="*/ 0 h 2419519"/>
              <a:gd name="connsiteX2" fmla="*/ 433844 w 2701627"/>
              <a:gd name="connsiteY2" fmla="*/ 25132 h 2419519"/>
              <a:gd name="connsiteX3" fmla="*/ 2424547 w 2701627"/>
              <a:gd name="connsiteY3" fmla="*/ 2186765 h 2419519"/>
              <a:gd name="connsiteX4" fmla="*/ 2425326 w 2701627"/>
              <a:gd name="connsiteY4" fmla="*/ 2381426 h 2419519"/>
              <a:gd name="connsiteX5" fmla="*/ 0 w 2701627"/>
              <a:gd name="connsiteY5" fmla="*/ 2381426 h 2419519"/>
              <a:gd name="connsiteX6" fmla="*/ 0 w 2701627"/>
              <a:gd name="connsiteY6" fmla="*/ 0 h 2419519"/>
              <a:gd name="connsiteX0" fmla="*/ 0 w 2427563"/>
              <a:gd name="connsiteY0" fmla="*/ 0 h 2381426"/>
              <a:gd name="connsiteX1" fmla="*/ 254330 w 2427563"/>
              <a:gd name="connsiteY1" fmla="*/ 0 h 2381426"/>
              <a:gd name="connsiteX2" fmla="*/ 433844 w 2427563"/>
              <a:gd name="connsiteY2" fmla="*/ 25132 h 2381426"/>
              <a:gd name="connsiteX3" fmla="*/ 2425326 w 2427563"/>
              <a:gd name="connsiteY3" fmla="*/ 2381426 h 2381426"/>
              <a:gd name="connsiteX4" fmla="*/ 0 w 2427563"/>
              <a:gd name="connsiteY4" fmla="*/ 2381426 h 2381426"/>
              <a:gd name="connsiteX5" fmla="*/ 0 w 2427563"/>
              <a:gd name="connsiteY5" fmla="*/ 0 h 2381426"/>
              <a:gd name="connsiteX0" fmla="*/ 0 w 2425384"/>
              <a:gd name="connsiteY0" fmla="*/ 0 h 2381426"/>
              <a:gd name="connsiteX1" fmla="*/ 254330 w 2425384"/>
              <a:gd name="connsiteY1" fmla="*/ 0 h 2381426"/>
              <a:gd name="connsiteX2" fmla="*/ 433844 w 2425384"/>
              <a:gd name="connsiteY2" fmla="*/ 25132 h 2381426"/>
              <a:gd name="connsiteX3" fmla="*/ 2425326 w 2425384"/>
              <a:gd name="connsiteY3" fmla="*/ 2381426 h 2381426"/>
              <a:gd name="connsiteX4" fmla="*/ 0 w 2425384"/>
              <a:gd name="connsiteY4" fmla="*/ 2381426 h 2381426"/>
              <a:gd name="connsiteX5" fmla="*/ 0 w 2425384"/>
              <a:gd name="connsiteY5" fmla="*/ 0 h 2381426"/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2425326 w 2425326"/>
              <a:gd name="connsiteY2" fmla="*/ 2381426 h 2381426"/>
              <a:gd name="connsiteX3" fmla="*/ 0 w 2425326"/>
              <a:gd name="connsiteY3" fmla="*/ 2381426 h 2381426"/>
              <a:gd name="connsiteX4" fmla="*/ 0 w 2425326"/>
              <a:gd name="connsiteY4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14 h 2381440"/>
              <a:gd name="connsiteX1" fmla="*/ 2425326 w 2425326"/>
              <a:gd name="connsiteY1" fmla="*/ 2381440 h 2381440"/>
              <a:gd name="connsiteX2" fmla="*/ 0 w 2425326"/>
              <a:gd name="connsiteY2" fmla="*/ 2381440 h 2381440"/>
              <a:gd name="connsiteX3" fmla="*/ 0 w 2425326"/>
              <a:gd name="connsiteY3" fmla="*/ 14 h 2381440"/>
              <a:gd name="connsiteX0" fmla="*/ 0 w 2427169"/>
              <a:gd name="connsiteY0" fmla="*/ 14 h 2381440"/>
              <a:gd name="connsiteX1" fmla="*/ 2425326 w 2427169"/>
              <a:gd name="connsiteY1" fmla="*/ 2381440 h 2381440"/>
              <a:gd name="connsiteX2" fmla="*/ 0 w 2427169"/>
              <a:gd name="connsiteY2" fmla="*/ 2381440 h 2381440"/>
              <a:gd name="connsiteX3" fmla="*/ 0 w 2427169"/>
              <a:gd name="connsiteY3" fmla="*/ 14 h 238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7169" h="2381440">
                <a:moveTo>
                  <a:pt x="0" y="14"/>
                </a:moveTo>
                <a:cubicBezTo>
                  <a:pt x="1692362" y="-4985"/>
                  <a:pt x="2470324" y="1326204"/>
                  <a:pt x="2425326" y="2381440"/>
                </a:cubicBezTo>
                <a:lnTo>
                  <a:pt x="0" y="2381440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F54B49C-CC16-4438-9923-F41C8E7527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24344" y="4503573"/>
            <a:ext cx="2434622" cy="2354427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BC1AB157-27FC-4B7D-9CCA-71C57045CEE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58966" y="4507560"/>
            <a:ext cx="2434622" cy="2350439"/>
          </a:xfrm>
          <a:custGeom>
            <a:avLst/>
            <a:gdLst>
              <a:gd name="connsiteX0" fmla="*/ 0 w 2434622"/>
              <a:gd name="connsiteY0" fmla="*/ 0 h 2342635"/>
              <a:gd name="connsiteX1" fmla="*/ 2434622 w 2434622"/>
              <a:gd name="connsiteY1" fmla="*/ 0 h 2342635"/>
              <a:gd name="connsiteX2" fmla="*/ 2434622 w 2434622"/>
              <a:gd name="connsiteY2" fmla="*/ 2342635 h 2342635"/>
              <a:gd name="connsiteX3" fmla="*/ 0 w 2434622"/>
              <a:gd name="connsiteY3" fmla="*/ 2342635 h 234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42635">
                <a:moveTo>
                  <a:pt x="0" y="0"/>
                </a:moveTo>
                <a:lnTo>
                  <a:pt x="2434622" y="0"/>
                </a:lnTo>
                <a:lnTo>
                  <a:pt x="2434622" y="2342635"/>
                </a:lnTo>
                <a:lnTo>
                  <a:pt x="0" y="23426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8389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BAB19D3-90A9-40E5-BED8-289A8919A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AD247D9-20CF-4BAD-906D-66DB8B85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79" y="596393"/>
            <a:ext cx="5618922" cy="154250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0E4B7A8-67F1-4290-B537-DE49AD9FBF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5181600" cy="6857999"/>
          </a:xfrm>
          <a:custGeom>
            <a:avLst/>
            <a:gdLst>
              <a:gd name="connsiteX0" fmla="*/ 0 w 5181600"/>
              <a:gd name="connsiteY0" fmla="*/ 0 h 6857999"/>
              <a:gd name="connsiteX1" fmla="*/ 5181600 w 5181600"/>
              <a:gd name="connsiteY1" fmla="*/ 0 h 6857999"/>
              <a:gd name="connsiteX2" fmla="*/ 5181600 w 5181600"/>
              <a:gd name="connsiteY2" fmla="*/ 4504871 h 6857999"/>
              <a:gd name="connsiteX3" fmla="*/ 5181598 w 5181600"/>
              <a:gd name="connsiteY3" fmla="*/ 4504830 h 6857999"/>
              <a:gd name="connsiteX4" fmla="*/ 5175215 w 5181600"/>
              <a:gd name="connsiteY4" fmla="*/ 4639646 h 6857999"/>
              <a:gd name="connsiteX5" fmla="*/ 2983485 w 5181600"/>
              <a:gd name="connsiteY5" fmla="*/ 6845334 h 6857999"/>
              <a:gd name="connsiteX6" fmla="*/ 2749639 w 5181600"/>
              <a:gd name="connsiteY6" fmla="*/ 6857142 h 6857999"/>
              <a:gd name="connsiteX7" fmla="*/ 2749639 w 5181600"/>
              <a:gd name="connsiteY7" fmla="*/ 6857999 h 6857999"/>
              <a:gd name="connsiteX8" fmla="*/ 0 w 5181600"/>
              <a:gd name="connsiteY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1600" h="6857999">
                <a:moveTo>
                  <a:pt x="0" y="0"/>
                </a:moveTo>
                <a:lnTo>
                  <a:pt x="5181600" y="0"/>
                </a:lnTo>
                <a:lnTo>
                  <a:pt x="5181600" y="4504871"/>
                </a:lnTo>
                <a:lnTo>
                  <a:pt x="5181598" y="4504830"/>
                </a:lnTo>
                <a:lnTo>
                  <a:pt x="5175215" y="4639646"/>
                </a:lnTo>
                <a:cubicBezTo>
                  <a:pt x="5064605" y="5801747"/>
                  <a:pt x="4143475" y="6727530"/>
                  <a:pt x="2983485" y="6845334"/>
                </a:cubicBezTo>
                <a:lnTo>
                  <a:pt x="2749639" y="6857142"/>
                </a:lnTo>
                <a:lnTo>
                  <a:pt x="274963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EAFE93-40B7-4FF8-BEE7-E39911EC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8" y="2138901"/>
            <a:ext cx="5618922" cy="4033299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52B41F-4B4E-4E1F-9191-6BB3F421E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4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EFD1DB-7478-445F-ACEF-64BE4DFE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2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0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D13D15-77CA-4B50-9E08-0F58009A8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635" y="4626592"/>
            <a:ext cx="8600365" cy="1224926"/>
          </a:xfrm>
        </p:spPr>
        <p:txBody>
          <a:bodyPr rtlCol="0" anchor="b">
            <a:noAutofit/>
          </a:bodyPr>
          <a:lstStyle/>
          <a:p>
            <a:pPr rtl="0"/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BB8E73D-B3E6-4E0A-8295-A9EB15722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636" y="5936776"/>
            <a:ext cx="6660107" cy="625497"/>
          </a:xfrm>
        </p:spPr>
        <p:txBody>
          <a:bodyPr rtlCol="0">
            <a:normAutofit/>
          </a:bodyPr>
          <a:lstStyle/>
          <a:p>
            <a:pPr rtl="0"/>
            <a:r>
              <a:rPr lang="en-US" sz="1400">
                <a:solidFill>
                  <a:srgbClr val="FFFFFF"/>
                </a:solidFill>
              </a:rPr>
              <a:t>Click to edit Master subtitle style</a:t>
            </a:r>
            <a:endParaRPr lang="en-GB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8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rtlCol="0"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pPr rt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 rtlCol="0"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708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016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128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1571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714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36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39807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en-GB" sz="1000"/>
              <a:t>Sample Footer Text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en-GB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76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3" r:id="rId2"/>
    <p:sldLayoutId id="2147483674" r:id="rId3"/>
    <p:sldLayoutId id="2147483675" r:id="rId4"/>
    <p:sldLayoutId id="2147483662" r:id="rId5"/>
    <p:sldLayoutId id="2147483688" r:id="rId6"/>
    <p:sldLayoutId id="2147483679" r:id="rId7"/>
    <p:sldLayoutId id="2147483685" r:id="rId8"/>
    <p:sldLayoutId id="2147483665" r:id="rId9"/>
    <p:sldLayoutId id="2147483681" r:id="rId10"/>
    <p:sldLayoutId id="2147483678" r:id="rId11"/>
    <p:sldLayoutId id="2147483683" r:id="rId12"/>
    <p:sldLayoutId id="2147483684" r:id="rId13"/>
    <p:sldLayoutId id="2147483661" r:id="rId14"/>
    <p:sldLayoutId id="2147483663" r:id="rId15"/>
    <p:sldLayoutId id="2147483664" r:id="rId16"/>
    <p:sldLayoutId id="2147483666" r:id="rId17"/>
    <p:sldLayoutId id="2147483668" r:id="rId18"/>
    <p:sldLayoutId id="214748366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icture containing nature, night sky, northern lights">
            <a:extLst>
              <a:ext uri="{FF2B5EF4-FFF2-40B4-BE49-F238E27FC236}">
                <a16:creationId xmlns:a16="http://schemas.microsoft.com/office/drawing/2014/main" id="{973A7C7E-C448-42BB-B732-541A6CC83C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1273115" cy="6858000"/>
          </a:xfr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9DAE0213-8971-4F41-9E3D-5FCCD40DC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1" y="4330696"/>
            <a:ext cx="11582479" cy="2527304"/>
          </a:xfrm>
        </p:spPr>
        <p:txBody>
          <a:bodyPr rtlCol="0"/>
          <a:lstStyle/>
          <a:p>
            <a:pPr rtl="0"/>
            <a:r>
              <a:rPr lang="en-GB" dirty="0" err="1"/>
              <a:t>Kliima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õiglus</a:t>
            </a:r>
            <a:endParaRPr lang="en-GB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623FB30D-4353-4FDD-9FA6-2C7A5AF30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00614" y="5920740"/>
            <a:ext cx="5476512" cy="723900"/>
          </a:xfrm>
        </p:spPr>
        <p:txBody>
          <a:bodyPr rtlCol="0"/>
          <a:lstStyle/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280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D072B0-076E-4AAF-84A8-1A907CED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 rtlCol="0"/>
          <a:lstStyle/>
          <a:p>
            <a:pPr rtl="0"/>
            <a:r>
              <a:rPr lang="et-EE" dirty="0"/>
              <a:t>Tundide sisu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7041F-5C33-40F8-A459-751AEB102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377821"/>
            <a:ext cx="5181600" cy="2799142"/>
          </a:xfrm>
        </p:spPr>
        <p:txBody>
          <a:bodyPr rtlCol="0"/>
          <a:lstStyle/>
          <a:p>
            <a:pPr rtl="0"/>
            <a:r>
              <a:rPr lang="en-GB" dirty="0" err="1"/>
              <a:t>Sissejuhatus</a:t>
            </a:r>
            <a:endParaRPr lang="en-GB" dirty="0"/>
          </a:p>
          <a:p>
            <a:pPr rtl="0"/>
            <a:r>
              <a:rPr lang="en-GB" dirty="0" err="1"/>
              <a:t>Liikumismäng</a:t>
            </a:r>
            <a:endParaRPr lang="en-GB" dirty="0"/>
          </a:p>
          <a:p>
            <a:pPr rtl="0"/>
            <a:r>
              <a:rPr lang="en-GB" dirty="0" err="1"/>
              <a:t>Arutelu</a:t>
            </a:r>
            <a:endParaRPr lang="en-GB" dirty="0"/>
          </a:p>
          <a:p>
            <a:pPr rtl="0"/>
            <a:r>
              <a:rPr lang="en-GB" dirty="0" err="1"/>
              <a:t>Arvamismäng</a:t>
            </a:r>
            <a:endParaRPr lang="en-GB" dirty="0"/>
          </a:p>
          <a:p>
            <a:pPr rtl="0"/>
            <a:r>
              <a:rPr lang="en-US" dirty="0" err="1"/>
              <a:t>Kodune</a:t>
            </a:r>
            <a:r>
              <a:rPr lang="en-US" dirty="0"/>
              <a:t> </a:t>
            </a:r>
            <a:r>
              <a:rPr lang="en-US" dirty="0" err="1"/>
              <a:t>ülesanne</a:t>
            </a:r>
            <a:endParaRPr lang="en-GB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FB47105-829B-4E20-AFC8-D60FD672A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4560"/>
            <a:ext cx="3428012" cy="365125"/>
          </a:xfrm>
        </p:spPr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pic>
        <p:nvPicPr>
          <p:cNvPr id="12" name="Picture Placeholder 11" descr="A galaxy in space">
            <a:extLst>
              <a:ext uri="{FF2B5EF4-FFF2-40B4-BE49-F238E27FC236}">
                <a16:creationId xmlns:a16="http://schemas.microsoft.com/office/drawing/2014/main" id="{74CBA211-37A0-4CC8-ACD3-522C5BE677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4166" y="-1798"/>
            <a:ext cx="2846566" cy="2872294"/>
          </a:xfrm>
        </p:spPr>
      </p:pic>
      <p:pic>
        <p:nvPicPr>
          <p:cNvPr id="14" name="Picture Placeholder 13" descr="A spiral galaxy in space">
            <a:extLst>
              <a:ext uri="{FF2B5EF4-FFF2-40B4-BE49-F238E27FC236}">
                <a16:creationId xmlns:a16="http://schemas.microsoft.com/office/drawing/2014/main" id="{1EAE460E-5FC8-45EA-B10F-E699814E8E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0733" y="-1798"/>
            <a:ext cx="2826990" cy="2854594"/>
          </a:xfrm>
        </p:spPr>
      </p:pic>
      <p:pic>
        <p:nvPicPr>
          <p:cNvPr id="18" name="Picture Placeholder 17" descr="Star in the evening sky">
            <a:extLst>
              <a:ext uri="{FF2B5EF4-FFF2-40B4-BE49-F238E27FC236}">
                <a16:creationId xmlns:a16="http://schemas.microsoft.com/office/drawing/2014/main" id="{D9F63E76-B657-482E-810D-3321F4B962A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4169" y="2856391"/>
            <a:ext cx="2846565" cy="4001609"/>
          </a:xfrm>
        </p:spPr>
      </p:pic>
      <p:pic>
        <p:nvPicPr>
          <p:cNvPr id="16" name="Picture Placeholder 15" descr="The Northern Lights ">
            <a:extLst>
              <a:ext uri="{FF2B5EF4-FFF2-40B4-BE49-F238E27FC236}">
                <a16:creationId xmlns:a16="http://schemas.microsoft.com/office/drawing/2014/main" id="{0B4EBE43-9BF3-4053-9882-9A8FE1110EE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6456" y="2828943"/>
            <a:ext cx="2835544" cy="4038805"/>
          </a:xfr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1DB8175-C36B-4576-9F4C-02F5CFEA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17000" y="6433202"/>
            <a:ext cx="2374150" cy="367841"/>
          </a:xfrm>
        </p:spPr>
        <p:txBody>
          <a:bodyPr rtlCol="0"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04AC6251-86B6-46D0-9E3A-E833E8CC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0" y="6433203"/>
            <a:ext cx="693263" cy="367842"/>
          </a:xfrm>
        </p:spPr>
        <p:txBody>
          <a:bodyPr rtlCol="0"/>
          <a:lstStyle/>
          <a:p>
            <a:pPr rtl="0"/>
            <a:fld id="{08AB70BE-1769-45B8-85A6-0C837432C7E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83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"/>
            <a:ext cx="9432315" cy="2198972"/>
          </a:xfrm>
        </p:spPr>
        <p:txBody>
          <a:bodyPr rtlCol="0"/>
          <a:lstStyle/>
          <a:p>
            <a:pPr rtl="0"/>
            <a:r>
              <a:rPr lang="en-US" dirty="0"/>
              <a:t>S</a:t>
            </a:r>
            <a:r>
              <a:rPr lang="en-GB" dirty="0" err="1"/>
              <a:t>issejuhatus</a:t>
            </a:r>
            <a:endParaRPr lang="en-GB" dirty="0"/>
          </a:p>
        </p:txBody>
      </p:sp>
      <p:pic>
        <p:nvPicPr>
          <p:cNvPr id="10" name="Picture Placeholder 9" descr="A picture containing sky, outdoor, stars, satellite">
            <a:extLst>
              <a:ext uri="{FF2B5EF4-FFF2-40B4-BE49-F238E27FC236}">
                <a16:creationId xmlns:a16="http://schemas.microsoft.com/office/drawing/2014/main" id="{9CB36CBF-780F-44BF-90F7-7C2E32629CB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r="10"/>
          <a:stretch/>
        </p:blipFill>
        <p:spPr>
          <a:xfrm>
            <a:off x="-16484" y="2202508"/>
            <a:ext cx="2773332" cy="2327746"/>
          </a:xfrm>
        </p:spPr>
      </p:pic>
      <p:pic>
        <p:nvPicPr>
          <p:cNvPr id="12" name="Picture Placeholder 11" descr="Star in the evening sky">
            <a:extLst>
              <a:ext uri="{FF2B5EF4-FFF2-40B4-BE49-F238E27FC236}">
                <a16:creationId xmlns:a16="http://schemas.microsoft.com/office/drawing/2014/main" id="{09C1E283-54F6-4BE3-BD4B-B4C5888D08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16484" y="4530254"/>
            <a:ext cx="2773332" cy="2327746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94177"/>
            <a:ext cx="7476460" cy="3382786"/>
          </a:xfrm>
        </p:spPr>
        <p:txBody>
          <a:bodyPr rtlCol="0">
            <a:normAutofit/>
          </a:bodyPr>
          <a:lstStyle/>
          <a:p>
            <a:pPr rtl="0"/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Milliseid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probleeme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sinu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arvates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süsinikuheide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põhjustab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Eestis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 Aga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mujal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6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maailmas</a:t>
            </a:r>
            <a:r>
              <a:rPr lang="en-GB" sz="2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rtl="0"/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Mida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sina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viimati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ostsid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….?</a:t>
            </a:r>
          </a:p>
          <a:p>
            <a:pPr rtl="0"/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Kas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sa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arvad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, et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sel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asjal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/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teenusel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 on </a:t>
            </a:r>
            <a:r>
              <a:rPr lang="en-GB" sz="2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süsinikuheide</a:t>
            </a:r>
            <a:r>
              <a:rPr lang="en-GB" sz="2600" i="1" dirty="0">
                <a:solidFill>
                  <a:srgbClr val="000000"/>
                </a:solidFill>
                <a:latin typeface="Arial" panose="020B0604020202020204" pitchFamily="34" charset="0"/>
              </a:rPr>
              <a:t>? </a:t>
            </a:r>
            <a:endParaRPr lang="en-GB" sz="2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3967E21-B2F3-45A0-8DC7-5AA3CCC5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17000" y="6433202"/>
            <a:ext cx="2374150" cy="367841"/>
          </a:xfrm>
        </p:spPr>
        <p:txBody>
          <a:bodyPr rtlCol="0"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87B0019-071E-4C19-9139-35D5377D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0" y="6433203"/>
            <a:ext cx="693263" cy="367842"/>
          </a:xfrm>
        </p:spPr>
        <p:txBody>
          <a:bodyPr rtlCol="0"/>
          <a:lstStyle/>
          <a:p>
            <a:pPr rtl="0"/>
            <a:fld id="{08AB70BE-1769-45B8-85A6-0C837432C7E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30E6F0-23F7-CE7B-F0BA-BF4A891332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9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1ED9-04DB-4CDE-9061-CBB220C82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70121"/>
            <a:ext cx="4770783" cy="978195"/>
          </a:xfrm>
        </p:spPr>
        <p:txBody>
          <a:bodyPr rtlCol="0"/>
          <a:lstStyle/>
          <a:p>
            <a:pPr rtl="0"/>
            <a:r>
              <a:rPr lang="en-GB" dirty="0" err="1"/>
              <a:t>Liikumismäng</a:t>
            </a:r>
            <a:endParaRPr lang="en-GB" dirty="0"/>
          </a:p>
        </p:txBody>
      </p:sp>
      <p:pic>
        <p:nvPicPr>
          <p:cNvPr id="6" name="Picture Placeholder 5" descr="Moon in the evening sky">
            <a:extLst>
              <a:ext uri="{FF2B5EF4-FFF2-40B4-BE49-F238E27FC236}">
                <a16:creationId xmlns:a16="http://schemas.microsoft.com/office/drawing/2014/main" id="{F5199BAF-8671-4A5C-B912-4B2556FF9B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7901" y="1"/>
            <a:ext cx="6134099" cy="6857999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55FC34B-AEBB-4162-8BC0-9234A2B83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12142381" cy="5486400"/>
          </a:xfrm>
        </p:spPr>
        <p:txBody>
          <a:bodyPr rtlCol="0">
            <a:normAutofit/>
          </a:bodyPr>
          <a:lstStyle/>
          <a:p>
            <a:pPr rtl="0">
              <a:lnSpc>
                <a:spcPct val="120000"/>
              </a:lnSpc>
            </a:pPr>
            <a:r>
              <a:rPr lang="en-US" sz="2400" dirty="0"/>
              <a:t>- </a:t>
            </a:r>
            <a:r>
              <a:rPr lang="en-GB" sz="2400" dirty="0" err="1"/>
              <a:t>Esindad</a:t>
            </a:r>
            <a:r>
              <a:rPr lang="en-GB" sz="2400" dirty="0"/>
              <a:t> </a:t>
            </a:r>
            <a:r>
              <a:rPr lang="en-GB" sz="2400" dirty="0" err="1"/>
              <a:t>rollikaardil</a:t>
            </a:r>
            <a:r>
              <a:rPr lang="en-GB" sz="2400" dirty="0"/>
              <a:t> </a:t>
            </a:r>
            <a:r>
              <a:rPr lang="en-GB" sz="2400" dirty="0" err="1"/>
              <a:t>olevat</a:t>
            </a:r>
            <a:r>
              <a:rPr lang="en-GB" sz="2400" dirty="0"/>
              <a:t> </a:t>
            </a:r>
            <a:r>
              <a:rPr lang="en-GB" sz="2400" dirty="0" err="1"/>
              <a:t>inimest</a:t>
            </a:r>
            <a:r>
              <a:rPr lang="en-GB" sz="2400" dirty="0"/>
              <a:t>. Need on </a:t>
            </a:r>
            <a:r>
              <a:rPr lang="en-GB" sz="2400" dirty="0" err="1"/>
              <a:t>oma</a:t>
            </a:r>
            <a:r>
              <a:rPr lang="en-GB" sz="2400" dirty="0"/>
              <a:t> </a:t>
            </a:r>
            <a:r>
              <a:rPr lang="en-GB" sz="2400" dirty="0" err="1"/>
              <a:t>riigi</a:t>
            </a:r>
            <a:r>
              <a:rPr lang="en-GB" sz="2400" dirty="0"/>
              <a:t> “</a:t>
            </a:r>
            <a:r>
              <a:rPr lang="en-GB" sz="2400" dirty="0" err="1"/>
              <a:t>keskmised</a:t>
            </a:r>
            <a:r>
              <a:rPr lang="en-GB" sz="2400" dirty="0"/>
              <a:t>” </a:t>
            </a:r>
            <a:r>
              <a:rPr lang="en-GB" sz="2400" dirty="0" err="1"/>
              <a:t>inimesed</a:t>
            </a:r>
            <a:endParaRPr lang="en-GB" sz="2400" dirty="0"/>
          </a:p>
          <a:p>
            <a:pPr rtl="0">
              <a:lnSpc>
                <a:spcPct val="120000"/>
              </a:lnSpc>
            </a:pPr>
            <a:r>
              <a:rPr lang="en-GB" sz="2400" dirty="0"/>
              <a:t>- </a:t>
            </a:r>
            <a:r>
              <a:rPr lang="en-GB" sz="2400" dirty="0" err="1"/>
              <a:t>Kõik</a:t>
            </a:r>
            <a:r>
              <a:rPr lang="en-GB" sz="2400" dirty="0"/>
              <a:t> </a:t>
            </a:r>
            <a:r>
              <a:rPr lang="en-GB" sz="2400" dirty="0" err="1"/>
              <a:t>rivistuvad</a:t>
            </a:r>
            <a:r>
              <a:rPr lang="en-GB" sz="2400" dirty="0"/>
              <a:t> </a:t>
            </a:r>
            <a:r>
              <a:rPr lang="en-GB" sz="2400" dirty="0" err="1"/>
              <a:t>ühte</a:t>
            </a:r>
            <a:r>
              <a:rPr lang="en-GB" sz="2400" dirty="0"/>
              <a:t> </a:t>
            </a:r>
            <a:r>
              <a:rPr lang="en-GB" sz="2400" dirty="0" err="1"/>
              <a:t>ritta</a:t>
            </a:r>
            <a:r>
              <a:rPr lang="en-GB" sz="2400" dirty="0"/>
              <a:t> </a:t>
            </a:r>
            <a:r>
              <a:rPr lang="en-GB" sz="2400" dirty="0" err="1"/>
              <a:t>nii</a:t>
            </a:r>
            <a:r>
              <a:rPr lang="en-GB" sz="2400" dirty="0"/>
              <a:t>, et </a:t>
            </a:r>
            <a:r>
              <a:rPr lang="en-GB" sz="2400" dirty="0" err="1"/>
              <a:t>nende</a:t>
            </a:r>
            <a:r>
              <a:rPr lang="en-GB" sz="2400" dirty="0"/>
              <a:t> </a:t>
            </a:r>
            <a:r>
              <a:rPr lang="en-GB" sz="2400" dirty="0" err="1"/>
              <a:t>selja</a:t>
            </a:r>
            <a:r>
              <a:rPr lang="en-GB" sz="2400" dirty="0"/>
              <a:t> taha </a:t>
            </a:r>
            <a:r>
              <a:rPr lang="en-GB" sz="2400" dirty="0" err="1"/>
              <a:t>jääks</a:t>
            </a:r>
            <a:r>
              <a:rPr lang="en-GB" sz="2400" dirty="0"/>
              <a:t> </a:t>
            </a:r>
            <a:r>
              <a:rPr lang="en-GB" sz="2400" dirty="0" err="1"/>
              <a:t>piisavalt</a:t>
            </a:r>
            <a:r>
              <a:rPr lang="en-GB" sz="2400" dirty="0"/>
              <a:t> </a:t>
            </a:r>
            <a:r>
              <a:rPr lang="en-GB" sz="2400" dirty="0" err="1"/>
              <a:t>ruumi</a:t>
            </a:r>
            <a:r>
              <a:rPr lang="en-GB" sz="2400" dirty="0"/>
              <a:t>.</a:t>
            </a:r>
            <a:endParaRPr lang="et-EE" sz="2400" dirty="0"/>
          </a:p>
          <a:p>
            <a:pPr rtl="0">
              <a:lnSpc>
                <a:spcPct val="120000"/>
              </a:lnSpc>
            </a:pPr>
            <a:r>
              <a:rPr lang="en-GB" sz="2400" dirty="0" err="1"/>
              <a:t>Igaüks</a:t>
            </a:r>
            <a:r>
              <a:rPr lang="en-GB" sz="2400" dirty="0"/>
              <a:t> </a:t>
            </a:r>
            <a:r>
              <a:rPr lang="en-GB" sz="2400" dirty="0" err="1"/>
              <a:t>astub</a:t>
            </a:r>
            <a:r>
              <a:rPr lang="en-GB" sz="2400" dirty="0"/>
              <a:t> </a:t>
            </a:r>
            <a:r>
              <a:rPr lang="en-GB" sz="2400" dirty="0" err="1"/>
              <a:t>vastavalt</a:t>
            </a:r>
            <a:r>
              <a:rPr lang="en-GB" sz="2400" dirty="0"/>
              <a:t> </a:t>
            </a:r>
            <a:r>
              <a:rPr lang="en-GB" sz="2400" dirty="0" err="1"/>
              <a:t>kaardil</a:t>
            </a:r>
            <a:r>
              <a:rPr lang="en-GB" sz="2400" dirty="0"/>
              <a:t> </a:t>
            </a:r>
            <a:r>
              <a:rPr lang="en-GB" sz="2400" dirty="0" err="1"/>
              <a:t>olevale</a:t>
            </a:r>
            <a:r>
              <a:rPr lang="en-GB" sz="2400" dirty="0"/>
              <a:t> </a:t>
            </a:r>
            <a:r>
              <a:rPr lang="en-GB" sz="2400" dirty="0" err="1"/>
              <a:t>infole</a:t>
            </a:r>
            <a:r>
              <a:rPr lang="en-GB" sz="2400" dirty="0"/>
              <a:t> </a:t>
            </a:r>
            <a:r>
              <a:rPr lang="en-GB" sz="2400" dirty="0" err="1"/>
              <a:t>õpetaja</a:t>
            </a:r>
            <a:r>
              <a:rPr lang="en-GB" sz="2400" dirty="0"/>
              <a:t> </a:t>
            </a:r>
            <a:r>
              <a:rPr lang="en-GB" sz="2400" dirty="0" err="1"/>
              <a:t>juhendamisel</a:t>
            </a:r>
            <a:r>
              <a:rPr lang="en-GB" sz="2400" dirty="0"/>
              <a:t> </a:t>
            </a:r>
            <a:r>
              <a:rPr lang="en-GB" sz="2400" dirty="0" err="1"/>
              <a:t>teema</a:t>
            </a:r>
            <a:r>
              <a:rPr lang="en-GB" sz="2400" dirty="0"/>
              <a:t> </a:t>
            </a:r>
            <a:r>
              <a:rPr lang="en-GB" sz="2400" dirty="0" err="1"/>
              <a:t>kaupa</a:t>
            </a:r>
            <a:r>
              <a:rPr lang="en-GB" sz="2400" dirty="0"/>
              <a:t> </a:t>
            </a:r>
            <a:r>
              <a:rPr lang="en-GB" sz="2400" dirty="0" err="1"/>
              <a:t>etteantud</a:t>
            </a:r>
            <a:r>
              <a:rPr lang="en-GB" sz="2400" dirty="0"/>
              <a:t> </a:t>
            </a:r>
            <a:r>
              <a:rPr lang="en-GB" sz="2400" dirty="0" err="1"/>
              <a:t>arvu</a:t>
            </a:r>
            <a:r>
              <a:rPr lang="en-GB" sz="2400" dirty="0"/>
              <a:t> </a:t>
            </a:r>
            <a:r>
              <a:rPr lang="en-GB" sz="2400" dirty="0" err="1"/>
              <a:t>tibusamme</a:t>
            </a:r>
            <a:r>
              <a:rPr lang="en-GB" sz="2400" dirty="0"/>
              <a:t> (</a:t>
            </a:r>
            <a:r>
              <a:rPr lang="en-GB" sz="2400" dirty="0" err="1"/>
              <a:t>jalg</a:t>
            </a:r>
            <a:r>
              <a:rPr lang="en-GB" sz="2400" dirty="0"/>
              <a:t> </a:t>
            </a:r>
            <a:r>
              <a:rPr lang="en-GB" sz="2400" dirty="0" err="1"/>
              <a:t>otse</a:t>
            </a:r>
            <a:r>
              <a:rPr lang="en-GB" sz="2400" dirty="0"/>
              <a:t> </a:t>
            </a:r>
            <a:r>
              <a:rPr lang="en-GB" sz="2400" dirty="0" err="1"/>
              <a:t>jala</a:t>
            </a:r>
            <a:r>
              <a:rPr lang="en-GB" sz="2400" dirty="0"/>
              <a:t> taha) </a:t>
            </a:r>
            <a:r>
              <a:rPr lang="en-GB" sz="2400" dirty="0" err="1"/>
              <a:t>selg</a:t>
            </a:r>
            <a:r>
              <a:rPr lang="en-GB" sz="2400" dirty="0"/>
              <a:t> </a:t>
            </a:r>
            <a:r>
              <a:rPr lang="en-GB" sz="2400" dirty="0" err="1"/>
              <a:t>ees</a:t>
            </a:r>
            <a:r>
              <a:rPr lang="en-GB" sz="2400" dirty="0"/>
              <a:t> </a:t>
            </a:r>
            <a:r>
              <a:rPr lang="en-GB" sz="2400" dirty="0" err="1"/>
              <a:t>või</a:t>
            </a:r>
            <a:r>
              <a:rPr lang="en-GB" sz="2400" dirty="0"/>
              <a:t> </a:t>
            </a:r>
            <a:r>
              <a:rPr lang="en-GB" sz="2400" dirty="0" err="1"/>
              <a:t>liigub</a:t>
            </a:r>
            <a:r>
              <a:rPr lang="en-GB" sz="2400" dirty="0"/>
              <a:t> </a:t>
            </a:r>
            <a:r>
              <a:rPr lang="en-GB" sz="2400" dirty="0" err="1"/>
              <a:t>ühisel</a:t>
            </a:r>
            <a:r>
              <a:rPr lang="en-GB" sz="2400" dirty="0"/>
              <a:t> </a:t>
            </a:r>
            <a:r>
              <a:rPr lang="en-GB" sz="2400" dirty="0" err="1"/>
              <a:t>ruudustikuväljal</a:t>
            </a:r>
            <a:r>
              <a:rPr lang="en-GB" sz="2400" dirty="0"/>
              <a:t> </a:t>
            </a:r>
            <a:r>
              <a:rPr lang="en-GB" sz="2400" dirty="0" err="1"/>
              <a:t>oma</a:t>
            </a:r>
            <a:r>
              <a:rPr lang="en-GB" sz="2400" dirty="0"/>
              <a:t> </a:t>
            </a:r>
            <a:r>
              <a:rPr lang="en-GB" sz="2400" dirty="0" err="1"/>
              <a:t>rajal</a:t>
            </a:r>
            <a:r>
              <a:rPr lang="en-GB" sz="2400" dirty="0"/>
              <a:t> </a:t>
            </a:r>
            <a:r>
              <a:rPr lang="en-GB" sz="2400" dirty="0" err="1"/>
              <a:t>ühiselt</a:t>
            </a:r>
            <a:r>
              <a:rPr lang="en-GB" sz="2400" dirty="0"/>
              <a:t> </a:t>
            </a:r>
            <a:r>
              <a:rPr lang="en-GB" sz="2400" dirty="0" err="1"/>
              <a:t>algusrealt</a:t>
            </a:r>
            <a:r>
              <a:rPr lang="en-GB" sz="2400" dirty="0"/>
              <a:t> </a:t>
            </a:r>
            <a:r>
              <a:rPr lang="en-GB" sz="2400" dirty="0" err="1"/>
              <a:t>ülevalt</a:t>
            </a:r>
            <a:r>
              <a:rPr lang="en-GB" sz="2400" dirty="0"/>
              <a:t> </a:t>
            </a:r>
            <a:r>
              <a:rPr lang="en-GB" sz="2400" dirty="0" err="1"/>
              <a:t>alla</a:t>
            </a:r>
            <a:endParaRPr lang="en-GB" sz="2400" dirty="0"/>
          </a:p>
          <a:p>
            <a:pPr>
              <a:lnSpc>
                <a:spcPct val="120000"/>
              </a:lnSpc>
            </a:pPr>
            <a:r>
              <a:rPr lang="en-GB" sz="2400" dirty="0"/>
              <a:t>-</a:t>
            </a:r>
            <a:r>
              <a:rPr lang="en-GB" sz="2400" dirty="0" err="1"/>
              <a:t>Liikudes</a:t>
            </a:r>
            <a:r>
              <a:rPr lang="en-GB" sz="2400" dirty="0"/>
              <a:t> </a:t>
            </a:r>
            <a:r>
              <a:rPr lang="en-GB" sz="2400" dirty="0" err="1"/>
              <a:t>mõelge</a:t>
            </a:r>
            <a:r>
              <a:rPr lang="en-GB" sz="2400" dirty="0"/>
              <a:t>: </a:t>
            </a:r>
            <a:r>
              <a:rPr lang="en-GB" sz="2400" dirty="0" err="1"/>
              <a:t>mida</a:t>
            </a:r>
            <a:r>
              <a:rPr lang="en-GB" sz="2400" dirty="0"/>
              <a:t> </a:t>
            </a:r>
            <a:r>
              <a:rPr lang="en-GB" sz="2400" dirty="0" err="1"/>
              <a:t>teie</a:t>
            </a:r>
            <a:r>
              <a:rPr lang="en-GB" sz="2400" dirty="0"/>
              <a:t> </a:t>
            </a:r>
            <a:r>
              <a:rPr lang="en-GB" sz="2400" dirty="0" err="1"/>
              <a:t>vahel</a:t>
            </a:r>
            <a:r>
              <a:rPr lang="en-GB" sz="2400" dirty="0"/>
              <a:t> </a:t>
            </a:r>
            <a:r>
              <a:rPr lang="en-GB" sz="2400" dirty="0" err="1"/>
              <a:t>tekkivad</a:t>
            </a:r>
            <a:r>
              <a:rPr lang="en-GB" sz="2400" dirty="0"/>
              <a:t> </a:t>
            </a:r>
            <a:r>
              <a:rPr lang="en-GB" sz="2400" dirty="0" err="1"/>
              <a:t>vahed</a:t>
            </a:r>
            <a:r>
              <a:rPr lang="en-GB" sz="2400" dirty="0"/>
              <a:t> </a:t>
            </a:r>
            <a:r>
              <a:rPr lang="en-GB" sz="2400" dirty="0" err="1"/>
              <a:t>võiksid</a:t>
            </a:r>
            <a:r>
              <a:rPr lang="en-GB" sz="2400" dirty="0"/>
              <a:t> </a:t>
            </a:r>
            <a:r>
              <a:rPr lang="en-GB" sz="2400" dirty="0" err="1"/>
              <a:t>tähendada</a:t>
            </a:r>
            <a:r>
              <a:rPr lang="en-GB" sz="2400" dirty="0"/>
              <a:t>?</a:t>
            </a:r>
            <a:r>
              <a:rPr lang="en-GB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lnSpc>
                <a:spcPct val="120000"/>
              </a:lnSpc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6607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B972-6BD6-47D1-9E78-CE35D79F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9914859" cy="1329004"/>
          </a:xfrm>
        </p:spPr>
        <p:txBody>
          <a:bodyPr rtlCol="0"/>
          <a:lstStyle/>
          <a:p>
            <a:pPr rtl="0"/>
            <a:r>
              <a:rPr lang="et-EE" dirty="0"/>
              <a:t>Kasvuhoonegaaside </a:t>
            </a:r>
            <a:r>
              <a:rPr lang="en-GB" dirty="0" err="1"/>
              <a:t>heited</a:t>
            </a:r>
            <a:r>
              <a:rPr lang="en-GB" dirty="0"/>
              <a:t> </a:t>
            </a:r>
            <a:r>
              <a:rPr lang="en-GB" dirty="0" err="1"/>
              <a:t>aastas</a:t>
            </a:r>
            <a:r>
              <a:rPr lang="en-GB" dirty="0"/>
              <a:t> </a:t>
            </a:r>
            <a:r>
              <a:rPr lang="en-GB" dirty="0" err="1"/>
              <a:t>inimese</a:t>
            </a:r>
            <a:r>
              <a:rPr lang="en-GB" dirty="0"/>
              <a:t> </a:t>
            </a:r>
            <a:r>
              <a:rPr lang="en-GB" dirty="0" err="1"/>
              <a:t>kohta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E7BB1-2A06-445D-8F53-8CF8F54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57D41-65CB-4795-A8FB-A35DF507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 rtlCol="0"/>
          <a:lstStyle/>
          <a:p>
            <a:pPr rtl="0"/>
            <a:fld id="{08AB70BE-1769-45B8-85A6-0C837432C7E6}" type="slidenum">
              <a:rPr lang="en-GB" smtClean="0"/>
              <a:pPr rtl="0"/>
              <a:t>5</a:t>
            </a:fld>
            <a:endParaRPr lang="en-GB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69F4268E-9BF8-6E9D-D96B-D62F214A7B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266275"/>
              </p:ext>
            </p:extLst>
          </p:nvPr>
        </p:nvGraphicFramePr>
        <p:xfrm>
          <a:off x="566184" y="1329004"/>
          <a:ext cx="11256064" cy="52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476">
                  <a:extLst>
                    <a:ext uri="{9D8B030D-6E8A-4147-A177-3AD203B41FA5}">
                      <a16:colId xmlns:a16="http://schemas.microsoft.com/office/drawing/2014/main" val="3474812533"/>
                    </a:ext>
                  </a:extLst>
                </a:gridCol>
                <a:gridCol w="1276979">
                  <a:extLst>
                    <a:ext uri="{9D8B030D-6E8A-4147-A177-3AD203B41FA5}">
                      <a16:colId xmlns:a16="http://schemas.microsoft.com/office/drawing/2014/main" val="3089097253"/>
                    </a:ext>
                  </a:extLst>
                </a:gridCol>
                <a:gridCol w="1276979">
                  <a:extLst>
                    <a:ext uri="{9D8B030D-6E8A-4147-A177-3AD203B41FA5}">
                      <a16:colId xmlns:a16="http://schemas.microsoft.com/office/drawing/2014/main" val="3225058019"/>
                    </a:ext>
                  </a:extLst>
                </a:gridCol>
                <a:gridCol w="1276979">
                  <a:extLst>
                    <a:ext uri="{9D8B030D-6E8A-4147-A177-3AD203B41FA5}">
                      <a16:colId xmlns:a16="http://schemas.microsoft.com/office/drawing/2014/main" val="2034944384"/>
                    </a:ext>
                  </a:extLst>
                </a:gridCol>
                <a:gridCol w="1144070">
                  <a:extLst>
                    <a:ext uri="{9D8B030D-6E8A-4147-A177-3AD203B41FA5}">
                      <a16:colId xmlns:a16="http://schemas.microsoft.com/office/drawing/2014/main" val="2042608497"/>
                    </a:ext>
                  </a:extLst>
                </a:gridCol>
                <a:gridCol w="1178077">
                  <a:extLst>
                    <a:ext uri="{9D8B030D-6E8A-4147-A177-3AD203B41FA5}">
                      <a16:colId xmlns:a16="http://schemas.microsoft.com/office/drawing/2014/main" val="883509546"/>
                    </a:ext>
                  </a:extLst>
                </a:gridCol>
                <a:gridCol w="1045168">
                  <a:extLst>
                    <a:ext uri="{9D8B030D-6E8A-4147-A177-3AD203B41FA5}">
                      <a16:colId xmlns:a16="http://schemas.microsoft.com/office/drawing/2014/main" val="1194741980"/>
                    </a:ext>
                  </a:extLst>
                </a:gridCol>
                <a:gridCol w="1045168">
                  <a:extLst>
                    <a:ext uri="{9D8B030D-6E8A-4147-A177-3AD203B41FA5}">
                      <a16:colId xmlns:a16="http://schemas.microsoft.com/office/drawing/2014/main" val="583524365"/>
                    </a:ext>
                  </a:extLst>
                </a:gridCol>
                <a:gridCol w="1045168">
                  <a:extLst>
                    <a:ext uri="{9D8B030D-6E8A-4147-A177-3AD203B41FA5}">
                      <a16:colId xmlns:a16="http://schemas.microsoft.com/office/drawing/2014/main" val="3262739107"/>
                    </a:ext>
                  </a:extLst>
                </a:gridCol>
              </a:tblGrid>
              <a:tr h="15671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Igapäevane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transport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Muu transport</a:t>
                      </a:r>
                      <a:r>
                        <a:rPr lang="et-EE" sz="20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(sh turism)</a:t>
                      </a:r>
                      <a:endParaRPr lang="en-GB" sz="2000" b="1" kern="1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28600" algn="l"/>
                          <a:tab pos="457200" algn="l"/>
                        </a:tabLst>
                      </a:pPr>
                      <a:r>
                        <a:rPr lang="et-EE" sz="20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Lihatoit</a:t>
                      </a:r>
                      <a:endParaRPr lang="en-GB" sz="2000" b="1" kern="1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20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Taimne toit</a:t>
                      </a:r>
                      <a:endParaRPr lang="en-GB" sz="2000" b="1" kern="1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 </a:t>
                      </a:r>
                      <a:r>
                        <a:rPr lang="et-EE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infrastruktuu-rid</a:t>
                      </a:r>
                      <a:r>
                        <a:rPr lang="et-EE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(arstiabi, turvalisus jm)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Asjade ostmine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Vee-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ja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kütte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kasutus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kodus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KOKKU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71432569"/>
                  </a:ext>
                </a:extLst>
              </a:tr>
              <a:tr h="628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Raiskavad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8418412"/>
                  </a:ext>
                </a:extLst>
              </a:tr>
              <a:tr h="924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Keskmiselt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raiskavad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</a:t>
                      </a: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</a:t>
                      </a: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6700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98635358"/>
                  </a:ext>
                </a:extLst>
              </a:tr>
              <a:tr h="781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Paraja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heitega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2300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6487679"/>
                  </a:ext>
                </a:extLst>
              </a:tr>
              <a:tr h="924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Väga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madala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heitega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20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20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t-EE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9003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47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B9271-6A04-5679-365F-16B7221A0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2642-37D5-2B9C-28B0-AC8FAA46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93" y="-39269"/>
            <a:ext cx="9914859" cy="1329004"/>
          </a:xfrm>
        </p:spPr>
        <p:txBody>
          <a:bodyPr rtlCol="0">
            <a:normAutofit/>
          </a:bodyPr>
          <a:lstStyle/>
          <a:p>
            <a:pPr rtl="0"/>
            <a:r>
              <a:rPr lang="et-EE" sz="2800" dirty="0"/>
              <a:t>Kasvuhoonegaaside </a:t>
            </a:r>
            <a:r>
              <a:rPr lang="en-GB" sz="2800" dirty="0" err="1"/>
              <a:t>heited</a:t>
            </a:r>
            <a:r>
              <a:rPr lang="et-EE" sz="2800" dirty="0"/>
              <a:t> – võrdlus:</a:t>
            </a:r>
            <a:r>
              <a:rPr lang="en-GB" sz="2800" dirty="0"/>
              <a:t> </a:t>
            </a:r>
            <a:r>
              <a:rPr lang="et-EE" sz="2800" dirty="0"/>
              <a:t>kui mitu inimest tekitaks sama koguse kasvuhoonegaase eri riikides?</a:t>
            </a:r>
            <a:endParaRPr lang="en-GB" sz="2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F9FB9-4AAA-4808-1209-B7AC710EB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3B701-87E3-4B1B-408D-49F8158E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 rtlCol="0"/>
          <a:lstStyle/>
          <a:p>
            <a:pPr rtl="0"/>
            <a:fld id="{08AB70BE-1769-45B8-85A6-0C837432C7E6}" type="slidenum">
              <a:rPr lang="en-GB" smtClean="0"/>
              <a:pPr rtl="0"/>
              <a:t>6</a:t>
            </a:fld>
            <a:endParaRPr lang="en-GB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08F83A72-E723-063D-0D15-3494ACF4C9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099711"/>
              </p:ext>
            </p:extLst>
          </p:nvPr>
        </p:nvGraphicFramePr>
        <p:xfrm>
          <a:off x="421449" y="1031359"/>
          <a:ext cx="11349101" cy="5826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3738">
                  <a:extLst>
                    <a:ext uri="{9D8B030D-6E8A-4147-A177-3AD203B41FA5}">
                      <a16:colId xmlns:a16="http://schemas.microsoft.com/office/drawing/2014/main" val="3474812533"/>
                    </a:ext>
                  </a:extLst>
                </a:gridCol>
                <a:gridCol w="1287534">
                  <a:extLst>
                    <a:ext uri="{9D8B030D-6E8A-4147-A177-3AD203B41FA5}">
                      <a16:colId xmlns:a16="http://schemas.microsoft.com/office/drawing/2014/main" val="3089097253"/>
                    </a:ext>
                  </a:extLst>
                </a:gridCol>
                <a:gridCol w="1287534">
                  <a:extLst>
                    <a:ext uri="{9D8B030D-6E8A-4147-A177-3AD203B41FA5}">
                      <a16:colId xmlns:a16="http://schemas.microsoft.com/office/drawing/2014/main" val="3225058019"/>
                    </a:ext>
                  </a:extLst>
                </a:gridCol>
                <a:gridCol w="1161510">
                  <a:extLst>
                    <a:ext uri="{9D8B030D-6E8A-4147-A177-3AD203B41FA5}">
                      <a16:colId xmlns:a16="http://schemas.microsoft.com/office/drawing/2014/main" val="2034944384"/>
                    </a:ext>
                  </a:extLst>
                </a:gridCol>
                <a:gridCol w="1238693">
                  <a:extLst>
                    <a:ext uri="{9D8B030D-6E8A-4147-A177-3AD203B41FA5}">
                      <a16:colId xmlns:a16="http://schemas.microsoft.com/office/drawing/2014/main" val="2042608497"/>
                    </a:ext>
                  </a:extLst>
                </a:gridCol>
                <a:gridCol w="1228671">
                  <a:extLst>
                    <a:ext uri="{9D8B030D-6E8A-4147-A177-3AD203B41FA5}">
                      <a16:colId xmlns:a16="http://schemas.microsoft.com/office/drawing/2014/main" val="883509546"/>
                    </a:ext>
                  </a:extLst>
                </a:gridCol>
                <a:gridCol w="1053807">
                  <a:extLst>
                    <a:ext uri="{9D8B030D-6E8A-4147-A177-3AD203B41FA5}">
                      <a16:colId xmlns:a16="http://schemas.microsoft.com/office/drawing/2014/main" val="1194741980"/>
                    </a:ext>
                  </a:extLst>
                </a:gridCol>
                <a:gridCol w="1053807">
                  <a:extLst>
                    <a:ext uri="{9D8B030D-6E8A-4147-A177-3AD203B41FA5}">
                      <a16:colId xmlns:a16="http://schemas.microsoft.com/office/drawing/2014/main" val="583524365"/>
                    </a:ext>
                  </a:extLst>
                </a:gridCol>
                <a:gridCol w="1053807">
                  <a:extLst>
                    <a:ext uri="{9D8B030D-6E8A-4147-A177-3AD203B41FA5}">
                      <a16:colId xmlns:a16="http://schemas.microsoft.com/office/drawing/2014/main" val="3262739107"/>
                    </a:ext>
                  </a:extLst>
                </a:gridCol>
              </a:tblGrid>
              <a:tr h="1890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Igapäevane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transport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Muu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transport</a:t>
                      </a: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(sh turism)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28600" algn="l"/>
                          <a:tab pos="457200" algn="l"/>
                        </a:tabLs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Lihatoit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Taimne toit</a:t>
                      </a:r>
                      <a:endParaRPr lang="en-GB" sz="1800" b="1" kern="1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 </a:t>
                      </a:r>
                      <a:r>
                        <a:rPr lang="et-EE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infrastruktuu-rid</a:t>
                      </a: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(arstiabi, turvalisus jm)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Asjade ostmine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Vee-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ja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kütte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kasutus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kodus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KOKKU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71432569"/>
                  </a:ext>
                </a:extLst>
              </a:tr>
              <a:tr h="584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Raiskavad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 inimene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inimene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8418412"/>
                  </a:ext>
                </a:extLst>
              </a:tr>
              <a:tr h="990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Keskmiselt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raiskavad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u.1.5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.5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2.5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u. 2.25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3.5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t-EE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u.2.25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98635358"/>
                  </a:ext>
                </a:extLst>
              </a:tr>
              <a:tr h="1502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Paraja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heitega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4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8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1.5 inimest (süüakse rohkem taimetoitu!)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6+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14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23.5 inimest</a:t>
                      </a:r>
                      <a:endParaRPr lang="en-GB" sz="180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0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6.5 inimest</a:t>
                      </a:r>
                      <a:endParaRPr lang="en-GB" sz="1800" b="0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6487679"/>
                  </a:ext>
                </a:extLst>
              </a:tr>
              <a:tr h="8596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Väga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madala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heitega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800" b="1" kern="100" dirty="0" err="1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riigid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4060" marR="64060" marT="32030" marB="320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10+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10+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10+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17.5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</a:t>
                      </a:r>
                      <a:r>
                        <a:rPr lang="en-GB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</a:t>
                      </a: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1" kern="1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 inimest</a:t>
                      </a:r>
                      <a:endParaRPr lang="en-GB" sz="1800" b="1" kern="1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9003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86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The Northern Lights ">
            <a:extLst>
              <a:ext uri="{FF2B5EF4-FFF2-40B4-BE49-F238E27FC236}">
                <a16:creationId xmlns:a16="http://schemas.microsoft.com/office/drawing/2014/main" id="{36B7155F-34CC-4B9E-A9FB-FA34CA0B36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1"/>
            <a:ext cx="4267200" cy="6858000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074EFDE-BA5F-45C9-82A2-B73BB548F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2603" y="1711344"/>
            <a:ext cx="8626185" cy="1003505"/>
          </a:xfrm>
        </p:spPr>
        <p:txBody>
          <a:bodyPr rtlCol="0" anchor="b" anchorCtr="0">
            <a:noAutofit/>
          </a:bodyPr>
          <a:lstStyle/>
          <a:p>
            <a:pPr rtl="0"/>
            <a:br>
              <a:rPr lang="en-GB" sz="2400" dirty="0"/>
            </a:br>
            <a:br>
              <a:rPr lang="en-GB" sz="2400" dirty="0"/>
            </a:br>
            <a:r>
              <a:rPr lang="en-GB" sz="2400" dirty="0" err="1"/>
              <a:t>Miks</a:t>
            </a:r>
            <a:r>
              <a:rPr lang="en-GB" sz="2400" dirty="0"/>
              <a:t> </a:t>
            </a:r>
            <a:r>
              <a:rPr lang="en-GB" sz="2400" dirty="0" err="1"/>
              <a:t>olete</a:t>
            </a:r>
            <a:r>
              <a:rPr lang="en-GB" sz="2400" dirty="0"/>
              <a:t> </a:t>
            </a:r>
            <a:r>
              <a:rPr lang="en-GB" sz="2400" dirty="0" err="1"/>
              <a:t>üksteisest</a:t>
            </a:r>
            <a:r>
              <a:rPr lang="en-GB" sz="2400" dirty="0"/>
              <a:t> </a:t>
            </a:r>
            <a:r>
              <a:rPr lang="en-GB" sz="2400" dirty="0" err="1"/>
              <a:t>nii</a:t>
            </a:r>
            <a:r>
              <a:rPr lang="en-GB" sz="2400" dirty="0"/>
              <a:t> </a:t>
            </a:r>
            <a:r>
              <a:rPr lang="en-GB" sz="2400" dirty="0" err="1"/>
              <a:t>erinevatel</a:t>
            </a:r>
            <a:r>
              <a:rPr lang="en-GB" sz="2400" dirty="0"/>
              <a:t> </a:t>
            </a:r>
            <a:r>
              <a:rPr lang="en-GB" sz="2400" dirty="0" err="1"/>
              <a:t>kaugustel</a:t>
            </a:r>
            <a:r>
              <a:rPr lang="en-GB" sz="2400" dirty="0"/>
              <a:t>?</a:t>
            </a: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A7015F5-9F09-48BB-B4BE-E11F885F1F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17000" y="6433202"/>
            <a:ext cx="2374150" cy="367841"/>
          </a:xfrm>
        </p:spPr>
        <p:txBody>
          <a:bodyPr rtlCol="0"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EBD2A47-3DF2-4802-95E2-3AF0635E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0" y="6433203"/>
            <a:ext cx="693263" cy="367842"/>
          </a:xfrm>
        </p:spPr>
        <p:txBody>
          <a:bodyPr rtlCol="0"/>
          <a:lstStyle/>
          <a:p>
            <a:pPr rtl="0"/>
            <a:fld id="{08AB70BE-1769-45B8-85A6-0C837432C7E6}" type="slidenum">
              <a:rPr lang="en-GB" smtClean="0"/>
              <a:pPr rtl="0"/>
              <a:t>7</a:t>
            </a:fld>
            <a:endParaRPr lang="en-GB" dirty="0"/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171B6C1D-ED01-B73A-3306-F0AE938C452E}"/>
              </a:ext>
            </a:extLst>
          </p:cNvPr>
          <p:cNvSpPr txBox="1">
            <a:spLocks/>
          </p:cNvSpPr>
          <p:nvPr/>
        </p:nvSpPr>
        <p:spPr>
          <a:xfrm>
            <a:off x="652393" y="3621549"/>
            <a:ext cx="10543448" cy="100350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Mis </a:t>
            </a:r>
            <a:r>
              <a:rPr lang="en-GB" sz="2400" dirty="0" err="1"/>
              <a:t>juhtuks</a:t>
            </a:r>
            <a:r>
              <a:rPr lang="en-GB" sz="2400" dirty="0"/>
              <a:t>, </a:t>
            </a:r>
            <a:r>
              <a:rPr lang="en-GB" sz="2400" dirty="0" err="1"/>
              <a:t>kui</a:t>
            </a:r>
            <a:r>
              <a:rPr lang="en-GB" sz="2400" dirty="0"/>
              <a:t> </a:t>
            </a:r>
            <a:r>
              <a:rPr lang="en-GB" sz="2400" dirty="0" err="1"/>
              <a:t>kõik</a:t>
            </a:r>
            <a:r>
              <a:rPr lang="en-GB" sz="2400" dirty="0"/>
              <a:t> </a:t>
            </a:r>
            <a:r>
              <a:rPr lang="en-GB" sz="2400" dirty="0" err="1"/>
              <a:t>riigid</a:t>
            </a:r>
            <a:r>
              <a:rPr lang="en-GB" sz="2400" dirty="0"/>
              <a:t> </a:t>
            </a:r>
            <a:r>
              <a:rPr lang="en-GB" sz="2400" dirty="0" err="1"/>
              <a:t>tekitaks</a:t>
            </a:r>
            <a:r>
              <a:rPr lang="en-GB" sz="2400" dirty="0"/>
              <a:t> </a:t>
            </a:r>
          </a:p>
          <a:p>
            <a:pPr algn="ctr"/>
            <a:r>
              <a:rPr lang="en-GB" sz="2400" dirty="0" err="1"/>
              <a:t>sama</a:t>
            </a:r>
            <a:r>
              <a:rPr lang="en-GB" sz="2400" dirty="0"/>
              <a:t> </a:t>
            </a:r>
            <a:r>
              <a:rPr lang="en-GB" sz="2400" dirty="0" err="1"/>
              <a:t>palju</a:t>
            </a:r>
            <a:r>
              <a:rPr lang="en-GB" sz="2400" dirty="0"/>
              <a:t> </a:t>
            </a:r>
            <a:r>
              <a:rPr lang="en-GB" sz="2400" dirty="0" err="1"/>
              <a:t>kasvuhoonegaase</a:t>
            </a:r>
            <a:r>
              <a:rPr lang="en-GB" sz="2400" dirty="0"/>
              <a:t> </a:t>
            </a:r>
          </a:p>
          <a:p>
            <a:pPr algn="ctr"/>
            <a:r>
              <a:rPr lang="en-GB" sz="2400" dirty="0" err="1"/>
              <a:t>kui</a:t>
            </a:r>
            <a:r>
              <a:rPr lang="en-GB" sz="2400" dirty="0"/>
              <a:t> </a:t>
            </a:r>
            <a:r>
              <a:rPr lang="en-GB" sz="2400" dirty="0" err="1"/>
              <a:t>nt</a:t>
            </a:r>
            <a:r>
              <a:rPr lang="en-GB" sz="2400" dirty="0"/>
              <a:t> USA?</a:t>
            </a: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  <p:sp>
        <p:nvSpPr>
          <p:cNvPr id="18" name="Title 8">
            <a:extLst>
              <a:ext uri="{FF2B5EF4-FFF2-40B4-BE49-F238E27FC236}">
                <a16:creationId xmlns:a16="http://schemas.microsoft.com/office/drawing/2014/main" id="{37991A27-1727-9D29-E3E0-07553B3411A8}"/>
              </a:ext>
            </a:extLst>
          </p:cNvPr>
          <p:cNvSpPr txBox="1">
            <a:spLocks/>
          </p:cNvSpPr>
          <p:nvPr/>
        </p:nvSpPr>
        <p:spPr>
          <a:xfrm>
            <a:off x="1630328" y="4961371"/>
            <a:ext cx="6547921" cy="100350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404716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90BF9-7C1B-1B30-B12D-4FB578BB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Vajadused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tahtmised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479BF-10A2-EE13-FE82-B3E4E11CD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1269207"/>
            <a:ext cx="5157787" cy="823912"/>
          </a:xfrm>
        </p:spPr>
        <p:txBody>
          <a:bodyPr/>
          <a:lstStyle/>
          <a:p>
            <a:r>
              <a:rPr lang="en-GB" dirty="0" err="1"/>
              <a:t>Asjad</a:t>
            </a:r>
            <a:r>
              <a:rPr lang="en-GB" dirty="0"/>
              <a:t>, </a:t>
            </a:r>
            <a:r>
              <a:rPr lang="en-GB" dirty="0" err="1"/>
              <a:t>mida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ole </a:t>
            </a:r>
            <a:r>
              <a:rPr lang="en-GB" dirty="0" err="1"/>
              <a:t>vaja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FBCEC-C1BF-6EDC-E17A-E2B3B2CB1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1153"/>
            <a:ext cx="5157787" cy="3928510"/>
          </a:xfrm>
        </p:spPr>
        <p:txBody>
          <a:bodyPr/>
          <a:lstStyle/>
          <a:p>
            <a:r>
              <a:rPr lang="en-US" dirty="0"/>
              <a:t>…</a:t>
            </a:r>
            <a:endParaRPr lang="et-EE" dirty="0"/>
          </a:p>
          <a:p>
            <a:r>
              <a:rPr lang="et-EE" dirty="0"/>
              <a:t>…</a:t>
            </a:r>
          </a:p>
          <a:p>
            <a:r>
              <a:rPr lang="et-EE" dirty="0"/>
              <a:t>…</a:t>
            </a:r>
          </a:p>
          <a:p>
            <a:endParaRPr lang="et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006F5-ECB2-E33A-1892-2CEA29A77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0141" y="1315471"/>
            <a:ext cx="5183188" cy="823912"/>
          </a:xfrm>
        </p:spPr>
        <p:txBody>
          <a:bodyPr/>
          <a:lstStyle/>
          <a:p>
            <a:pPr algn="r"/>
            <a:r>
              <a:rPr lang="en-GB" dirty="0" err="1"/>
              <a:t>Asjad</a:t>
            </a:r>
            <a:r>
              <a:rPr lang="en-GB" dirty="0"/>
              <a:t>, </a:t>
            </a:r>
            <a:r>
              <a:rPr lang="en-GB" dirty="0" err="1"/>
              <a:t>mida</a:t>
            </a:r>
            <a:r>
              <a:rPr lang="en-GB" dirty="0"/>
              <a:t> </a:t>
            </a:r>
            <a:r>
              <a:rPr lang="en-GB" dirty="0" err="1"/>
              <a:t>kõigil</a:t>
            </a:r>
            <a:r>
              <a:rPr lang="en-GB" dirty="0"/>
              <a:t> on </a:t>
            </a:r>
            <a:r>
              <a:rPr lang="en-GB" dirty="0" err="1"/>
              <a:t>vaja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5A9E1-7381-3CA6-A3AF-A2DA859CD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20141" y="2261153"/>
            <a:ext cx="5183188" cy="3928510"/>
          </a:xfrm>
        </p:spPr>
        <p:txBody>
          <a:bodyPr/>
          <a:lstStyle/>
          <a:p>
            <a:pPr algn="r"/>
            <a:r>
              <a:rPr lang="en-US" dirty="0"/>
              <a:t>…</a:t>
            </a:r>
            <a:endParaRPr lang="et-EE" dirty="0"/>
          </a:p>
          <a:p>
            <a:pPr algn="r"/>
            <a:r>
              <a:rPr lang="et-EE" dirty="0"/>
              <a:t>…</a:t>
            </a:r>
          </a:p>
          <a:p>
            <a:pPr algn="r"/>
            <a:r>
              <a:rPr lang="et-EE" dirty="0"/>
              <a:t>…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356D0-8F08-3084-BD37-77881F103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75783F7-2CC9-153B-2DE2-070045D9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7CCBDF-E487-5D22-4B1C-4DFBDC2B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8AB70BE-1769-45B8-85A6-0C837432C7E6}" type="slidenum">
              <a:rPr lang="en-GB" smtClean="0"/>
              <a:pPr rtl="0"/>
              <a:t>8</a:t>
            </a:fld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4086C-7DB8-8215-B0EE-EF123FDB5061}"/>
              </a:ext>
            </a:extLst>
          </p:cNvPr>
          <p:cNvSpPr txBox="1"/>
          <p:nvPr/>
        </p:nvSpPr>
        <p:spPr>
          <a:xfrm>
            <a:off x="4253948" y="4298964"/>
            <a:ext cx="2892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Raske</a:t>
            </a:r>
            <a:r>
              <a:rPr lang="en-US" dirty="0"/>
              <a:t> </a:t>
            </a:r>
            <a:r>
              <a:rPr lang="en-US" dirty="0" err="1"/>
              <a:t>otsustada</a:t>
            </a:r>
            <a:r>
              <a:rPr lang="en-US" dirty="0"/>
              <a:t>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3D4618-51E0-99D9-B5E8-522A1C9AB231}"/>
              </a:ext>
            </a:extLst>
          </p:cNvPr>
          <p:cNvSpPr txBox="1"/>
          <p:nvPr/>
        </p:nvSpPr>
        <p:spPr>
          <a:xfrm>
            <a:off x="3047586" y="3279121"/>
            <a:ext cx="6095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507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a2287ad2e0_0_0"/>
          <p:cNvSpPr txBox="1">
            <a:spLocks noGrp="1"/>
          </p:cNvSpPr>
          <p:nvPr>
            <p:ph type="sldNum" idx="12"/>
          </p:nvPr>
        </p:nvSpPr>
        <p:spPr>
          <a:xfrm>
            <a:off x="11391150" y="6433203"/>
            <a:ext cx="693300" cy="367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309" name="Google Shape;309;g2a2287ad2e0_0_0"/>
          <p:cNvSpPr/>
          <p:nvPr/>
        </p:nvSpPr>
        <p:spPr>
          <a:xfrm>
            <a:off x="243300" y="84900"/>
            <a:ext cx="11705400" cy="6688200"/>
          </a:xfrm>
          <a:prstGeom prst="flowChartOr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a2287ad2e0_0_0"/>
          <p:cNvSpPr txBox="1"/>
          <p:nvPr/>
        </p:nvSpPr>
        <p:spPr>
          <a:xfrm>
            <a:off x="4517918" y="323751"/>
            <a:ext cx="30687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2"/>
                </a:solidFill>
              </a:rPr>
              <a:t>VÄIKE KESKKONNAMÕJU</a:t>
            </a: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311" name="Google Shape;311;g2a2287ad2e0_0_0"/>
          <p:cNvSpPr txBox="1"/>
          <p:nvPr/>
        </p:nvSpPr>
        <p:spPr>
          <a:xfrm>
            <a:off x="9360786" y="3001617"/>
            <a:ext cx="30687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2"/>
                </a:solidFill>
              </a:rPr>
              <a:t>ASJAD, MIDA ME VAJAME</a:t>
            </a: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312" name="Google Shape;312;g2a2287ad2e0_0_0"/>
          <p:cNvSpPr txBox="1"/>
          <p:nvPr/>
        </p:nvSpPr>
        <p:spPr>
          <a:xfrm>
            <a:off x="-237486" y="3001617"/>
            <a:ext cx="3068700" cy="71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2"/>
                </a:solidFill>
              </a:rPr>
              <a:t>ASJAD, MIDA ME TAHAME</a:t>
            </a: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313" name="Google Shape;313;g2a2287ad2e0_0_0"/>
          <p:cNvSpPr txBox="1"/>
          <p:nvPr/>
        </p:nvSpPr>
        <p:spPr>
          <a:xfrm>
            <a:off x="4517918" y="5997875"/>
            <a:ext cx="30687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2"/>
                </a:solidFill>
              </a:rPr>
              <a:t>SUUR KESKKONNAMÕJU</a:t>
            </a: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314" name="Google Shape;314;g2a2287ad2e0_0_0"/>
          <p:cNvSpPr txBox="1"/>
          <p:nvPr/>
        </p:nvSpPr>
        <p:spPr>
          <a:xfrm>
            <a:off x="8725550" y="1038375"/>
            <a:ext cx="10281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1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315" name="Google Shape;315;g2a2287ad2e0_0_0"/>
          <p:cNvSpPr txBox="1"/>
          <p:nvPr/>
        </p:nvSpPr>
        <p:spPr>
          <a:xfrm>
            <a:off x="2519763" y="1367700"/>
            <a:ext cx="10281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4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316" name="Google Shape;316;g2a2287ad2e0_0_0"/>
          <p:cNvSpPr txBox="1"/>
          <p:nvPr/>
        </p:nvSpPr>
        <p:spPr>
          <a:xfrm>
            <a:off x="2672188" y="4808400"/>
            <a:ext cx="10281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3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317" name="Google Shape;317;g2a2287ad2e0_0_0"/>
          <p:cNvSpPr txBox="1"/>
          <p:nvPr/>
        </p:nvSpPr>
        <p:spPr>
          <a:xfrm>
            <a:off x="9111713" y="4343400"/>
            <a:ext cx="10281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2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5C680BB-E7C8-3D26-3911-82DC9CABB7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Mis juhtub, kui ebavõrdsus on globaalne?</a:t>
            </a:r>
            <a:endParaRPr lang="en-GB" dirty="0"/>
          </a:p>
        </p:txBody>
      </p:sp>
      <p:pic>
        <p:nvPicPr>
          <p:cNvPr id="17" name="Picture Placeholder 16" descr="Cartoon of a planet with many people on it&#10;&#10;Description automatically generated">
            <a:extLst>
              <a:ext uri="{FF2B5EF4-FFF2-40B4-BE49-F238E27FC236}">
                <a16:creationId xmlns:a16="http://schemas.microsoft.com/office/drawing/2014/main" id="{F792A99A-8391-89F2-3B9F-335BB0D314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006" r="13006"/>
          <a:stretch>
            <a:fillRect/>
          </a:stretch>
        </p:blipFill>
        <p:spPr>
          <a:xfrm>
            <a:off x="5685183" y="0"/>
            <a:ext cx="6535479" cy="6857999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4698F71-F861-BBE9-7E91-524E4C7C5A8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34138"/>
            <a:ext cx="3427413" cy="365125"/>
          </a:xfrm>
        </p:spPr>
        <p:txBody>
          <a:bodyPr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93FAFF2-20A4-879D-33CE-583B4A23776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817100" y="6432550"/>
            <a:ext cx="2374900" cy="368300"/>
          </a:xfrm>
        </p:spPr>
        <p:txBody>
          <a:bodyPr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BF9A74-0686-B93D-EC7C-95EFF4CCE9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9850" y="6432550"/>
            <a:ext cx="692150" cy="368300"/>
          </a:xfrm>
        </p:spPr>
        <p:txBody>
          <a:bodyPr/>
          <a:lstStyle/>
          <a:p>
            <a:pPr rtl="0"/>
            <a:fld id="{08AB70BE-1769-45B8-85A6-0C837432C7E6}" type="slidenum">
              <a:rPr lang="en-GB" smtClean="0"/>
              <a:pPr rtl="0"/>
              <a:t>10</a:t>
            </a:fld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2F141C8-9FF3-4118-C42F-470CFD3611DB}"/>
              </a:ext>
            </a:extLst>
          </p:cNvPr>
          <p:cNvSpPr/>
          <p:nvPr/>
        </p:nvSpPr>
        <p:spPr>
          <a:xfrm>
            <a:off x="11370119" y="542261"/>
            <a:ext cx="1047306" cy="129185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2200" dirty="0">
                <a:solidFill>
                  <a:srgbClr val="FF0000"/>
                </a:solidFill>
                <a:latin typeface="Chiller" panose="04020404031007020602" pitchFamily="82" charset="0"/>
              </a:rPr>
              <a:t>IKKA</a:t>
            </a:r>
          </a:p>
          <a:p>
            <a:pPr algn="ctr"/>
            <a:r>
              <a:rPr lang="et-EE" sz="2200" dirty="0">
                <a:solidFill>
                  <a:srgbClr val="FF0000"/>
                </a:solidFill>
                <a:latin typeface="Chiller" panose="04020404031007020602" pitchFamily="82" charset="0"/>
              </a:rPr>
              <a:t>EI</a:t>
            </a:r>
          </a:p>
          <a:p>
            <a:pPr algn="ctr"/>
            <a:r>
              <a:rPr lang="et-EE" sz="2200" dirty="0">
                <a:solidFill>
                  <a:srgbClr val="FF0000"/>
                </a:solidFill>
                <a:latin typeface="Chiller" panose="04020404031007020602" pitchFamily="82" charset="0"/>
              </a:rPr>
              <a:t>PIISA!</a:t>
            </a:r>
            <a:endParaRPr lang="en-GB" sz="2200" dirty="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269390-D9DD-64CE-7FF2-617BCB0CCE1E}"/>
              </a:ext>
            </a:extLst>
          </p:cNvPr>
          <p:cNvSpPr/>
          <p:nvPr/>
        </p:nvSpPr>
        <p:spPr>
          <a:xfrm>
            <a:off x="5332228" y="0"/>
            <a:ext cx="2159789" cy="193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000" b="1" dirty="0">
              <a:solidFill>
                <a:schemeClr val="accent2"/>
              </a:solidFill>
              <a:latin typeface="Chiller" panose="04020404031007020602" pitchFamily="82" charset="0"/>
            </a:endParaRPr>
          </a:p>
          <a:p>
            <a:pPr algn="ctr"/>
            <a:r>
              <a:rPr lang="et-EE" sz="2000" b="1" dirty="0">
                <a:solidFill>
                  <a:schemeClr val="accent2"/>
                </a:solidFill>
                <a:latin typeface="Chiller" panose="04020404031007020602" pitchFamily="82" charset="0"/>
              </a:rPr>
              <a:t>1% MAAILMA RIKKAMAID KONTROLLIB </a:t>
            </a:r>
          </a:p>
          <a:p>
            <a:pPr algn="ctr"/>
            <a:r>
              <a:rPr lang="et-EE" sz="2000" b="1" dirty="0">
                <a:solidFill>
                  <a:schemeClr val="accent2"/>
                </a:solidFill>
                <a:latin typeface="Chiller" panose="04020404031007020602" pitchFamily="82" charset="0"/>
              </a:rPr>
              <a:t>46% </a:t>
            </a:r>
          </a:p>
          <a:p>
            <a:pPr algn="ctr"/>
            <a:r>
              <a:rPr lang="et-EE" sz="2000" b="1" dirty="0">
                <a:solidFill>
                  <a:schemeClr val="accent2"/>
                </a:solidFill>
                <a:latin typeface="Chiller" panose="04020404031007020602" pitchFamily="82" charset="0"/>
              </a:rPr>
              <a:t>MAAILMA RIKKUSTEST</a:t>
            </a:r>
          </a:p>
          <a:p>
            <a:pPr algn="ctr"/>
            <a:endParaRPr lang="en-GB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794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C8346-4027-55F7-7939-A4AA9C01A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8FFC5DC-D0A9-FDC4-4F0E-F340D046E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69674" y="-124654"/>
            <a:ext cx="11738113" cy="7336321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AE70C-8BF1-FFC6-1650-0200CCA4A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AF22E-CA91-4539-F8BE-63C691550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8AB70BE-1769-45B8-85A6-0C837432C7E6}" type="slidenum">
              <a:rPr lang="en-GB" smtClean="0"/>
              <a:pPr rtl="0"/>
              <a:t>11</a:t>
            </a:fld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7E3069-BEE2-360F-FD1D-E4DF1E6A6D08}"/>
              </a:ext>
            </a:extLst>
          </p:cNvPr>
          <p:cNvSpPr/>
          <p:nvPr/>
        </p:nvSpPr>
        <p:spPr>
          <a:xfrm>
            <a:off x="1214229" y="-6975"/>
            <a:ext cx="3018851" cy="36277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>
                <a:solidFill>
                  <a:schemeClr val="tx1"/>
                </a:solidFill>
              </a:rPr>
              <a:t>Osakaal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globaalsest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rahvastikust</a:t>
            </a:r>
            <a:r>
              <a:rPr lang="en-GB" sz="1400" dirty="0">
                <a:solidFill>
                  <a:schemeClr val="tx1"/>
                </a:solidFill>
              </a:rPr>
              <a:t> (%)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C46D5D-5082-24CC-B431-A6669C99F769}"/>
              </a:ext>
            </a:extLst>
          </p:cNvPr>
          <p:cNvSpPr/>
          <p:nvPr/>
        </p:nvSpPr>
        <p:spPr>
          <a:xfrm>
            <a:off x="2052430" y="397564"/>
            <a:ext cx="824947" cy="4211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GB" sz="1000" dirty="0">
                <a:solidFill>
                  <a:schemeClr val="tx1"/>
                </a:solidFill>
              </a:rPr>
              <a:t>Top 1%</a:t>
            </a:r>
          </a:p>
          <a:p>
            <a:r>
              <a:rPr lang="en-GB" sz="1000" dirty="0" err="1">
                <a:solidFill>
                  <a:schemeClr val="tx1"/>
                </a:solidFill>
              </a:rPr>
              <a:t>Keskmi</a:t>
            </a:r>
            <a:r>
              <a:rPr lang="et-EE" sz="1000" dirty="0">
                <a:solidFill>
                  <a:schemeClr val="tx1"/>
                </a:solidFill>
              </a:rPr>
              <a:t>selt tarbiv</a:t>
            </a:r>
            <a:r>
              <a:rPr lang="en-GB" sz="1000" dirty="0">
                <a:solidFill>
                  <a:schemeClr val="tx1"/>
                </a:solidFill>
              </a:rPr>
              <a:t> 40%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8F97D-9C8A-F497-D441-837CDF196606}"/>
              </a:ext>
            </a:extLst>
          </p:cNvPr>
          <p:cNvSpPr/>
          <p:nvPr/>
        </p:nvSpPr>
        <p:spPr>
          <a:xfrm>
            <a:off x="3061356" y="380404"/>
            <a:ext cx="824947" cy="36277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GB" sz="1000" dirty="0" err="1">
                <a:solidFill>
                  <a:schemeClr val="tx1"/>
                </a:solidFill>
              </a:rPr>
              <a:t>Järgmine</a:t>
            </a:r>
            <a:r>
              <a:rPr lang="en-GB" sz="1000" dirty="0">
                <a:solidFill>
                  <a:schemeClr val="tx1"/>
                </a:solidFill>
              </a:rPr>
              <a:t> 9%</a:t>
            </a:r>
          </a:p>
          <a:p>
            <a:r>
              <a:rPr lang="en-GB" sz="1000" dirty="0" err="1">
                <a:solidFill>
                  <a:schemeClr val="tx1"/>
                </a:solidFill>
              </a:rPr>
              <a:t>Alumine</a:t>
            </a:r>
            <a:r>
              <a:rPr lang="en-GB" sz="1000" dirty="0">
                <a:solidFill>
                  <a:schemeClr val="tx1"/>
                </a:solidFill>
              </a:rPr>
              <a:t> 50%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AD4E4A-C71E-6A8D-9962-694691C92964}"/>
              </a:ext>
            </a:extLst>
          </p:cNvPr>
          <p:cNvSpPr/>
          <p:nvPr/>
        </p:nvSpPr>
        <p:spPr>
          <a:xfrm>
            <a:off x="1853017" y="5364865"/>
            <a:ext cx="2257063" cy="48613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t-EE" sz="1200" dirty="0">
                <a:solidFill>
                  <a:schemeClr val="tx1"/>
                </a:solidFill>
              </a:rPr>
              <a:t>Rahvaarv</a:t>
            </a:r>
            <a:r>
              <a:rPr lang="en-GB" sz="1200" dirty="0">
                <a:solidFill>
                  <a:schemeClr val="tx1"/>
                </a:solidFill>
              </a:rPr>
              <a:t>	      </a:t>
            </a:r>
            <a:r>
              <a:rPr lang="en-GB" sz="1200" dirty="0" err="1">
                <a:solidFill>
                  <a:schemeClr val="tx1"/>
                </a:solidFill>
              </a:rPr>
              <a:t>Panus</a:t>
            </a:r>
            <a:r>
              <a:rPr lang="en-GB" sz="1200" dirty="0">
                <a:solidFill>
                  <a:schemeClr val="tx1"/>
                </a:solidFill>
              </a:rPr>
              <a:t> CO2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	 </a:t>
            </a:r>
            <a:r>
              <a:rPr lang="en-GB" sz="1200" dirty="0" err="1">
                <a:solidFill>
                  <a:schemeClr val="tx1"/>
                </a:solidFill>
              </a:rPr>
              <a:t>heitmetesst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198373-487F-FE38-F9DC-DC4985E513B0}"/>
              </a:ext>
            </a:extLst>
          </p:cNvPr>
          <p:cNvSpPr/>
          <p:nvPr/>
        </p:nvSpPr>
        <p:spPr>
          <a:xfrm>
            <a:off x="4233080" y="0"/>
            <a:ext cx="3932237" cy="34911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tx1"/>
                </a:solidFill>
              </a:rPr>
              <a:t>Keskmi</a:t>
            </a:r>
            <a:r>
              <a:rPr lang="et-EE" sz="1400" dirty="0">
                <a:solidFill>
                  <a:schemeClr val="tx1"/>
                </a:solidFill>
              </a:rPr>
              <a:t>s</a:t>
            </a:r>
            <a:r>
              <a:rPr lang="en-GB" sz="1400" dirty="0">
                <a:solidFill>
                  <a:schemeClr val="tx1"/>
                </a:solidFill>
              </a:rPr>
              <a:t>e</a:t>
            </a:r>
            <a:r>
              <a:rPr lang="et-EE" sz="1400" dirty="0">
                <a:solidFill>
                  <a:schemeClr val="tx1"/>
                </a:solidFill>
              </a:rPr>
              <a:t>d</a:t>
            </a:r>
            <a:r>
              <a:rPr lang="en-GB" sz="1400" dirty="0">
                <a:solidFill>
                  <a:schemeClr val="tx1"/>
                </a:solidFill>
              </a:rPr>
              <a:t> CO2 </a:t>
            </a:r>
            <a:r>
              <a:rPr lang="en-GB" sz="1400" dirty="0" err="1">
                <a:solidFill>
                  <a:schemeClr val="tx1"/>
                </a:solidFill>
              </a:rPr>
              <a:t>heitmed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inimese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kohta</a:t>
            </a:r>
            <a:r>
              <a:rPr lang="en-GB" sz="1400" dirty="0">
                <a:solidFill>
                  <a:schemeClr val="tx1"/>
                </a:solidFill>
              </a:rPr>
              <a:t> (tCO2)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3F6C1E-36DD-F399-CC04-DDDF4F918B9E}"/>
              </a:ext>
            </a:extLst>
          </p:cNvPr>
          <p:cNvSpPr/>
          <p:nvPr/>
        </p:nvSpPr>
        <p:spPr>
          <a:xfrm>
            <a:off x="4534484" y="5360099"/>
            <a:ext cx="4059718" cy="68869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tx1"/>
                </a:solidFill>
              </a:rPr>
              <a:t>Alumine</a:t>
            </a:r>
            <a:r>
              <a:rPr lang="en-GB" sz="1200" dirty="0">
                <a:solidFill>
                  <a:schemeClr val="tx1"/>
                </a:solidFill>
              </a:rPr>
              <a:t> 50%	   </a:t>
            </a:r>
            <a:r>
              <a:rPr lang="en-GB" sz="1200" dirty="0" err="1">
                <a:solidFill>
                  <a:schemeClr val="tx1"/>
                </a:solidFill>
              </a:rPr>
              <a:t>Keskmi</a:t>
            </a:r>
            <a:r>
              <a:rPr lang="et-EE" sz="1200" dirty="0">
                <a:solidFill>
                  <a:schemeClr val="tx1"/>
                </a:solidFill>
              </a:rPr>
              <a:t>s</a:t>
            </a:r>
            <a:r>
              <a:rPr lang="en-GB" sz="1200" dirty="0">
                <a:solidFill>
                  <a:schemeClr val="tx1"/>
                </a:solidFill>
              </a:rPr>
              <a:t>e</a:t>
            </a:r>
            <a:r>
              <a:rPr lang="et-EE" sz="1200" dirty="0" err="1">
                <a:solidFill>
                  <a:schemeClr val="tx1"/>
                </a:solidFill>
              </a:rPr>
              <a:t>lt</a:t>
            </a:r>
            <a:r>
              <a:rPr lang="en-GB" sz="1200" dirty="0">
                <a:solidFill>
                  <a:schemeClr val="tx1"/>
                </a:solidFill>
              </a:rPr>
              <a:t>       </a:t>
            </a:r>
            <a:r>
              <a:rPr lang="en-GB" sz="1200" dirty="0" err="1">
                <a:solidFill>
                  <a:schemeClr val="tx1"/>
                </a:solidFill>
              </a:rPr>
              <a:t>Järgmine</a:t>
            </a:r>
            <a:r>
              <a:rPr lang="en-GB" sz="1200" dirty="0">
                <a:solidFill>
                  <a:schemeClr val="tx1"/>
                </a:solidFill>
              </a:rPr>
              <a:t>          </a:t>
            </a:r>
            <a:r>
              <a:rPr lang="en-GB" sz="1200" dirty="0" err="1">
                <a:solidFill>
                  <a:schemeClr val="tx1"/>
                </a:solidFill>
              </a:rPr>
              <a:t>Ülemine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	    </a:t>
            </a:r>
            <a:r>
              <a:rPr lang="et-EE" sz="1200" dirty="0">
                <a:solidFill>
                  <a:schemeClr val="tx1"/>
                </a:solidFill>
              </a:rPr>
              <a:t>tarbiv </a:t>
            </a:r>
            <a:r>
              <a:rPr lang="en-GB" sz="1200" dirty="0">
                <a:solidFill>
                  <a:schemeClr val="tx1"/>
                </a:solidFill>
              </a:rPr>
              <a:t>40%         9%                    1%</a:t>
            </a:r>
          </a:p>
        </p:txBody>
      </p:sp>
    </p:spTree>
    <p:extLst>
      <p:ext uri="{BB962C8B-B14F-4D97-AF65-F5344CB8AC3E}">
        <p14:creationId xmlns:p14="http://schemas.microsoft.com/office/powerpoint/2010/main" val="283987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map of the world&#10;&#10;Description automatically generated">
            <a:extLst>
              <a:ext uri="{FF2B5EF4-FFF2-40B4-BE49-F238E27FC236}">
                <a16:creationId xmlns:a16="http://schemas.microsoft.com/office/drawing/2014/main" id="{EDDA63EB-139D-6875-842E-0AF5AAFE7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2260" y="811551"/>
            <a:ext cx="10042419" cy="623126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7EC466-2297-4C1B-8079-A514AB8D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820" y="0"/>
            <a:ext cx="9914859" cy="1329004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 err="1"/>
              <a:t>Haavatavuse</a:t>
            </a:r>
            <a:r>
              <a:rPr lang="en-GB" dirty="0"/>
              <a:t> </a:t>
            </a:r>
            <a:r>
              <a:rPr lang="en-GB" dirty="0" err="1"/>
              <a:t>indeks</a:t>
            </a:r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7CF31D05-F197-49CC-87BE-4A7FEB81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Sample Footer Text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6D298BC0-D1EE-4B8A-B546-4C8799240D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2/8/20XX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CFCA4BA-5731-4BC1-9FF7-23403BFA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GB" sz="190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63763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 map of the world&#10;&#10;Description automatically generated">
            <a:extLst>
              <a:ext uri="{FF2B5EF4-FFF2-40B4-BE49-F238E27FC236}">
                <a16:creationId xmlns:a16="http://schemas.microsoft.com/office/drawing/2014/main" id="{483818DC-7A71-323B-929C-98E3FCB26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78" y="342118"/>
            <a:ext cx="9680624" cy="768755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4EB24-2AB4-B4E9-EA1F-276A5D11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173FC-DC4D-EA41-38DE-D1FD5E07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CACFD2-7259-931A-2997-F36E175505D5}"/>
              </a:ext>
            </a:extLst>
          </p:cNvPr>
          <p:cNvSpPr/>
          <p:nvPr/>
        </p:nvSpPr>
        <p:spPr>
          <a:xfrm>
            <a:off x="501805" y="448056"/>
            <a:ext cx="7198112" cy="78972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2AA9F-AC10-7166-8D2C-72947F9A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8AB70BE-1769-45B8-85A6-0C837432C7E6}" type="slidenum">
              <a:rPr lang="en-GB" smtClean="0"/>
              <a:pPr rtl="0"/>
              <a:t>13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767BA5-27D5-342C-495E-407D7DE6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308" y="178418"/>
            <a:ext cx="9914859" cy="1329004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CO2 </a:t>
            </a:r>
            <a:r>
              <a:rPr lang="en-US" dirty="0" err="1">
                <a:solidFill>
                  <a:schemeClr val="accent1"/>
                </a:solidFill>
              </a:rPr>
              <a:t>heited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inimese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kohta</a:t>
            </a:r>
            <a:r>
              <a:rPr lang="en-US" dirty="0">
                <a:solidFill>
                  <a:schemeClr val="accent1"/>
                </a:solidFill>
              </a:rPr>
              <a:t>, 2021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77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3BF65-CDF8-A3ED-E095-235F6DE0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E7DD2-2BCD-1001-28C5-B83CCF92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466E6-8386-5696-B925-179FF830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6943-658C-63FF-1B46-24798D20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8AB70BE-1769-45B8-85A6-0C837432C7E6}" type="slidenum">
              <a:rPr lang="en-GB" smtClean="0"/>
              <a:pPr rtl="0"/>
              <a:t>14</a:t>
            </a:fld>
            <a:endParaRPr lang="en-GB" dirty="0"/>
          </a:p>
        </p:txBody>
      </p:sp>
      <p:pic>
        <p:nvPicPr>
          <p:cNvPr id="8" name="Content Placeholder 11" descr="A map of the world&#10;&#10;Description automatically generated">
            <a:extLst>
              <a:ext uri="{FF2B5EF4-FFF2-40B4-BE49-F238E27FC236}">
                <a16:creationId xmlns:a16="http://schemas.microsoft.com/office/drawing/2014/main" id="{9A81833D-AA90-C721-5CAD-24C67DDC1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320" y="1373097"/>
            <a:ext cx="6273161" cy="4963808"/>
          </a:xfrm>
          <a:prstGeom prst="rect">
            <a:avLst/>
          </a:prstGeom>
        </p:spPr>
      </p:pic>
      <p:pic>
        <p:nvPicPr>
          <p:cNvPr id="9" name="Content Placeholder 6" descr="A map of the world&#10;&#10;Description automatically generated">
            <a:extLst>
              <a:ext uri="{FF2B5EF4-FFF2-40B4-BE49-F238E27FC236}">
                <a16:creationId xmlns:a16="http://schemas.microsoft.com/office/drawing/2014/main" id="{6207298A-F618-B7C6-0CD4-1EF6723B9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47192"/>
            <a:ext cx="5793813" cy="46698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2B67E2-0586-8516-C2CF-8AA78F596CE2}"/>
              </a:ext>
            </a:extLst>
          </p:cNvPr>
          <p:cNvSpPr/>
          <p:nvPr/>
        </p:nvSpPr>
        <p:spPr>
          <a:xfrm>
            <a:off x="5831080" y="1465373"/>
            <a:ext cx="4589440" cy="45864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BFDC71E-0764-5DEA-0FA5-03A61A06B237}"/>
              </a:ext>
            </a:extLst>
          </p:cNvPr>
          <p:cNvSpPr txBox="1">
            <a:spLocks/>
          </p:cNvSpPr>
          <p:nvPr/>
        </p:nvSpPr>
        <p:spPr>
          <a:xfrm>
            <a:off x="6013357" y="1515467"/>
            <a:ext cx="5162510" cy="458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CO2 </a:t>
            </a:r>
            <a:r>
              <a:rPr lang="en-US" dirty="0" err="1">
                <a:solidFill>
                  <a:schemeClr val="accent1"/>
                </a:solidFill>
              </a:rPr>
              <a:t>heited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inimese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kohta</a:t>
            </a:r>
            <a:r>
              <a:rPr lang="en-US" dirty="0">
                <a:solidFill>
                  <a:schemeClr val="accent1"/>
                </a:solidFill>
              </a:rPr>
              <a:t>, 2021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C418C9-2D04-4CE5-1175-75E418E7B17F}"/>
              </a:ext>
            </a:extLst>
          </p:cNvPr>
          <p:cNvSpPr txBox="1">
            <a:spLocks/>
          </p:cNvSpPr>
          <p:nvPr/>
        </p:nvSpPr>
        <p:spPr>
          <a:xfrm>
            <a:off x="416451" y="1065276"/>
            <a:ext cx="9914859" cy="1329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200" dirty="0" err="1"/>
              <a:t>Haavatavuse</a:t>
            </a:r>
            <a:r>
              <a:rPr lang="en-GB" sz="2200" dirty="0"/>
              <a:t> </a:t>
            </a:r>
            <a:r>
              <a:rPr lang="en-GB" sz="2200" dirty="0" err="1"/>
              <a:t>indeks</a:t>
            </a:r>
            <a:endParaRPr lang="en-GB" sz="22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B6A6F0-A6E7-2832-6CFD-362CE8B59EDF}"/>
              </a:ext>
            </a:extLst>
          </p:cNvPr>
          <p:cNvSpPr txBox="1">
            <a:spLocks/>
          </p:cNvSpPr>
          <p:nvPr/>
        </p:nvSpPr>
        <p:spPr>
          <a:xfrm>
            <a:off x="1218502" y="-676591"/>
            <a:ext cx="10172650" cy="3217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Mida te neid kaarte võrreldes märkate?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44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group of people standing in front of a banner&#10;&#10;Description automatically generated">
            <a:extLst>
              <a:ext uri="{FF2B5EF4-FFF2-40B4-BE49-F238E27FC236}">
                <a16:creationId xmlns:a16="http://schemas.microsoft.com/office/drawing/2014/main" id="{5C9447DE-93F2-CFD8-D654-BF2804BC90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3092" r="1" b="1106"/>
          <a:stretch/>
        </p:blipFill>
        <p:spPr>
          <a:xfrm>
            <a:off x="20" y="10"/>
            <a:ext cx="11273095" cy="6857990"/>
          </a:xfrm>
          <a:noFill/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833BB9A3-993C-892B-7204-739DC9BEE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6725" y="4330696"/>
            <a:ext cx="12468726" cy="2527304"/>
          </a:xfrm>
        </p:spPr>
        <p:txBody>
          <a:bodyPr/>
          <a:lstStyle/>
          <a:p>
            <a:r>
              <a:rPr lang="en-US" sz="3600" dirty="0" err="1"/>
              <a:t>Kliimakahjude</a:t>
            </a:r>
            <a:r>
              <a:rPr lang="en-US" sz="3600" dirty="0"/>
              <a:t> </a:t>
            </a:r>
            <a:r>
              <a:rPr lang="en-US" sz="3600" dirty="0" err="1"/>
              <a:t>fondi</a:t>
            </a:r>
            <a:r>
              <a:rPr lang="en-US" sz="3600" dirty="0"/>
              <a:t> </a:t>
            </a:r>
            <a:r>
              <a:rPr lang="en-US" sz="3600" dirty="0" err="1"/>
              <a:t>loomine</a:t>
            </a:r>
            <a:r>
              <a:rPr lang="en-US" sz="3600" dirty="0"/>
              <a:t> </a:t>
            </a:r>
            <a:r>
              <a:rPr lang="en-US" sz="3600" dirty="0" err="1"/>
              <a:t>Dubais</a:t>
            </a:r>
            <a:r>
              <a:rPr lang="en-US" sz="3600" dirty="0"/>
              <a:t> 2023 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F4862E1-D7C2-9C7C-3BE6-1D6146124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426" y="151598"/>
            <a:ext cx="12374479" cy="723900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Kas see on </a:t>
            </a:r>
            <a:r>
              <a:rPr lang="en-US" sz="2800" dirty="0" err="1">
                <a:latin typeface="+mj-lt"/>
              </a:rPr>
              <a:t>hea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lahendus</a:t>
            </a:r>
            <a:r>
              <a:rPr lang="en-US" sz="2800" dirty="0">
                <a:latin typeface="+mj-lt"/>
              </a:rPr>
              <a:t>? </a:t>
            </a:r>
            <a:r>
              <a:rPr lang="en-US" sz="2800" dirty="0" err="1">
                <a:latin typeface="+mj-lt"/>
              </a:rPr>
              <a:t>Kuidas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sina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lahendaksid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seda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olukorda</a:t>
            </a:r>
            <a:r>
              <a:rPr lang="en-US" sz="28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070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B18BB-4BF6-921D-CBED-76B8026D29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Kuidas</a:t>
            </a:r>
            <a:r>
              <a:rPr lang="en-US" dirty="0"/>
              <a:t> </a:t>
            </a:r>
            <a:r>
              <a:rPr lang="en-US" dirty="0" err="1"/>
              <a:t>saaks</a:t>
            </a:r>
            <a:r>
              <a:rPr lang="en-US" dirty="0"/>
              <a:t> </a:t>
            </a:r>
            <a:r>
              <a:rPr lang="en-US" dirty="0" err="1"/>
              <a:t>üksteisele</a:t>
            </a:r>
            <a:r>
              <a:rPr lang="en-US" dirty="0"/>
              <a:t> </a:t>
            </a:r>
            <a:r>
              <a:rPr lang="en-US" dirty="0" err="1"/>
              <a:t>lähemale</a:t>
            </a:r>
            <a:r>
              <a:rPr lang="en-US" dirty="0"/>
              <a:t> </a:t>
            </a:r>
            <a:r>
              <a:rPr lang="en-US" dirty="0" err="1"/>
              <a:t>tulla</a:t>
            </a:r>
            <a:r>
              <a:rPr lang="en-US" dirty="0"/>
              <a:t>?</a:t>
            </a:r>
            <a:endParaRPr lang="en-GB" dirty="0"/>
          </a:p>
        </p:txBody>
      </p:sp>
      <p:pic>
        <p:nvPicPr>
          <p:cNvPr id="6" name="Picture Placeholder 5" descr="A cartoon of men standing on a bridge&#10;&#10;Description automatically generated">
            <a:extLst>
              <a:ext uri="{FF2B5EF4-FFF2-40B4-BE49-F238E27FC236}">
                <a16:creationId xmlns:a16="http://schemas.microsoft.com/office/drawing/2014/main" id="{A73C1947-6306-566B-0F72-98710D5815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3978" r="23978"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F57B38E8-85FF-BC55-8EC7-32CFA7B8FB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440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8CC32B4-AB5A-3B6D-1007-ADDD201A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Sisu kohatäide 7" descr="Pilt, millel on kujutatud tekst, kuvatõmmis, järjekord, diagramm&#10;&#10;Kirjeldus on genereeritud automaatselt">
            <a:extLst>
              <a:ext uri="{FF2B5EF4-FFF2-40B4-BE49-F238E27FC236}">
                <a16:creationId xmlns:a16="http://schemas.microsoft.com/office/drawing/2014/main" id="{85549719-8F32-B519-D0F1-1C4431DF3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5" y="-764122"/>
            <a:ext cx="13180998" cy="6011846"/>
          </a:xfrm>
        </p:spPr>
      </p:pic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F7CFA486-9A37-578B-07EA-DE744D59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345" y="5882622"/>
            <a:ext cx="11978072" cy="877109"/>
          </a:xfrm>
        </p:spPr>
        <p:txBody>
          <a:bodyPr>
            <a:noAutofit/>
          </a:bodyPr>
          <a:lstStyle/>
          <a:p>
            <a:r>
              <a:rPr lang="et-EE" sz="2200" b="1" dirty="0"/>
              <a:t>See, kui suurt kliimamuutust järgmised põlvkonnad kogevad, sõltub </a:t>
            </a:r>
            <a:r>
              <a:rPr lang="en-US" sz="2200" b="1" dirty="0" err="1"/>
              <a:t>eilsetest</a:t>
            </a:r>
            <a:r>
              <a:rPr lang="en-US" sz="2200" b="1" dirty="0"/>
              <a:t> ja </a:t>
            </a:r>
            <a:r>
              <a:rPr lang="et-EE" sz="2200" b="1" dirty="0"/>
              <a:t>tänastest tegevusest</a:t>
            </a:r>
            <a:endParaRPr lang="en-GB" sz="2200" b="1" dirty="0"/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68112156-7E39-1930-099E-C6E4A0B303E8}"/>
              </a:ext>
            </a:extLst>
          </p:cNvPr>
          <p:cNvSpPr/>
          <p:nvPr/>
        </p:nvSpPr>
        <p:spPr>
          <a:xfrm>
            <a:off x="1698172" y="2506905"/>
            <a:ext cx="3322508" cy="321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1B1D42-B782-01B2-6E0F-F6C788978AEA}"/>
              </a:ext>
            </a:extLst>
          </p:cNvPr>
          <p:cNvSpPr txBox="1"/>
          <p:nvPr/>
        </p:nvSpPr>
        <p:spPr>
          <a:xfrm>
            <a:off x="1698172" y="2364393"/>
            <a:ext cx="3271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Globaalne temperatuurimuutus 1850-1900 aastatega võrreldes</a:t>
            </a:r>
            <a:endParaRPr lang="en-GB" sz="1400" dirty="0"/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1E9E4772-0714-DECD-36EF-FF81B052D9D0}"/>
              </a:ext>
            </a:extLst>
          </p:cNvPr>
          <p:cNvSpPr/>
          <p:nvPr/>
        </p:nvSpPr>
        <p:spPr>
          <a:xfrm>
            <a:off x="8726909" y="136635"/>
            <a:ext cx="3322508" cy="321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8E3779F1-AFFC-A81A-95C2-1A4C9B8FB37D}"/>
              </a:ext>
            </a:extLst>
          </p:cNvPr>
          <p:cNvSpPr/>
          <p:nvPr/>
        </p:nvSpPr>
        <p:spPr>
          <a:xfrm>
            <a:off x="7283369" y="278296"/>
            <a:ext cx="1570976" cy="390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11A7A1-8276-F223-C956-C8599AF71893}"/>
              </a:ext>
            </a:extLst>
          </p:cNvPr>
          <p:cNvSpPr txBox="1"/>
          <p:nvPr/>
        </p:nvSpPr>
        <p:spPr>
          <a:xfrm>
            <a:off x="7222437" y="278732"/>
            <a:ext cx="2220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Tulevikustsenaariumid:</a:t>
            </a:r>
          </a:p>
          <a:p>
            <a:r>
              <a:rPr lang="et-EE" sz="1400" dirty="0"/>
              <a:t>CO2 heited </a:t>
            </a:r>
            <a:endParaRPr lang="en-GB" sz="1400" dirty="0"/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AECCC579-CBDC-02CF-BAD0-CE771CB3CAE6}"/>
              </a:ext>
            </a:extLst>
          </p:cNvPr>
          <p:cNvSpPr/>
          <p:nvPr/>
        </p:nvSpPr>
        <p:spPr>
          <a:xfrm>
            <a:off x="4818408" y="0"/>
            <a:ext cx="1969192" cy="763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D24618-92E0-C830-453B-E843FD0E6ADB}"/>
              </a:ext>
            </a:extLst>
          </p:cNvPr>
          <p:cNvSpPr txBox="1"/>
          <p:nvPr/>
        </p:nvSpPr>
        <p:spPr>
          <a:xfrm>
            <a:off x="4769689" y="-65628"/>
            <a:ext cx="2220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2011-2020 oli</a:t>
            </a:r>
            <a:r>
              <a:rPr lang="en-US" sz="1400" dirty="0"/>
              <a:t> </a:t>
            </a:r>
            <a:r>
              <a:rPr lang="en-US" sz="1400" dirty="0" err="1"/>
              <a:t>maailm</a:t>
            </a:r>
            <a:r>
              <a:rPr lang="et-EE" sz="1400" dirty="0"/>
              <a:t> u </a:t>
            </a:r>
            <a:endParaRPr lang="en-US" sz="1400" dirty="0"/>
          </a:p>
          <a:p>
            <a:r>
              <a:rPr lang="et-EE" sz="1400" dirty="0"/>
              <a:t>1.1 kraadi soojem kui </a:t>
            </a:r>
            <a:endParaRPr lang="en-US" sz="1400" dirty="0"/>
          </a:p>
          <a:p>
            <a:r>
              <a:rPr lang="et-EE" sz="1400" dirty="0"/>
              <a:t>1850-1900</a:t>
            </a:r>
            <a:endParaRPr lang="en-GB" sz="1400" dirty="0"/>
          </a:p>
        </p:txBody>
      </p:sp>
      <p:sp>
        <p:nvSpPr>
          <p:cNvPr id="16" name="Ristkülik 15">
            <a:extLst>
              <a:ext uri="{FF2B5EF4-FFF2-40B4-BE49-F238E27FC236}">
                <a16:creationId xmlns:a16="http://schemas.microsoft.com/office/drawing/2014/main" id="{AE1A3168-E9AB-4687-7236-BB36D9A8C48D}"/>
              </a:ext>
            </a:extLst>
          </p:cNvPr>
          <p:cNvSpPr/>
          <p:nvPr/>
        </p:nvSpPr>
        <p:spPr>
          <a:xfrm>
            <a:off x="7283369" y="801952"/>
            <a:ext cx="1014385" cy="267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stkülik 16">
            <a:extLst>
              <a:ext uri="{FF2B5EF4-FFF2-40B4-BE49-F238E27FC236}">
                <a16:creationId xmlns:a16="http://schemas.microsoft.com/office/drawing/2014/main" id="{89DC6C73-1DF2-20A9-768C-F5B08122F9C1}"/>
              </a:ext>
            </a:extLst>
          </p:cNvPr>
          <p:cNvSpPr/>
          <p:nvPr/>
        </p:nvSpPr>
        <p:spPr>
          <a:xfrm>
            <a:off x="7281652" y="1125778"/>
            <a:ext cx="646934" cy="282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stkülik 17">
            <a:extLst>
              <a:ext uri="{FF2B5EF4-FFF2-40B4-BE49-F238E27FC236}">
                <a16:creationId xmlns:a16="http://schemas.microsoft.com/office/drawing/2014/main" id="{80F450B0-109A-8D1A-7F62-3CAEE01B931A}"/>
              </a:ext>
            </a:extLst>
          </p:cNvPr>
          <p:cNvSpPr/>
          <p:nvPr/>
        </p:nvSpPr>
        <p:spPr>
          <a:xfrm>
            <a:off x="7283370" y="1436850"/>
            <a:ext cx="1095140" cy="290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stkülik 18">
            <a:extLst>
              <a:ext uri="{FF2B5EF4-FFF2-40B4-BE49-F238E27FC236}">
                <a16:creationId xmlns:a16="http://schemas.microsoft.com/office/drawing/2014/main" id="{DE535B5C-7AC0-BA08-35F2-1B17EBAA7A35}"/>
              </a:ext>
            </a:extLst>
          </p:cNvPr>
          <p:cNvSpPr/>
          <p:nvPr/>
        </p:nvSpPr>
        <p:spPr>
          <a:xfrm>
            <a:off x="7281652" y="2108193"/>
            <a:ext cx="1014385" cy="267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stkülik 19">
            <a:extLst>
              <a:ext uri="{FF2B5EF4-FFF2-40B4-BE49-F238E27FC236}">
                <a16:creationId xmlns:a16="http://schemas.microsoft.com/office/drawing/2014/main" id="{E4242AD8-6B13-8B3A-EA66-5EBC43A0C507}"/>
              </a:ext>
            </a:extLst>
          </p:cNvPr>
          <p:cNvSpPr/>
          <p:nvPr/>
        </p:nvSpPr>
        <p:spPr>
          <a:xfrm>
            <a:off x="7281651" y="1755880"/>
            <a:ext cx="1014385" cy="267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stkülik 20">
            <a:extLst>
              <a:ext uri="{FF2B5EF4-FFF2-40B4-BE49-F238E27FC236}">
                <a16:creationId xmlns:a16="http://schemas.microsoft.com/office/drawing/2014/main" id="{BBF8AC31-53AC-4AB7-49F1-2F8BD3F4DEDA}"/>
              </a:ext>
            </a:extLst>
          </p:cNvPr>
          <p:cNvSpPr/>
          <p:nvPr/>
        </p:nvSpPr>
        <p:spPr>
          <a:xfrm>
            <a:off x="11228379" y="782106"/>
            <a:ext cx="1328232" cy="973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A10A51-15EC-866D-48C9-A2F18E98954D}"/>
              </a:ext>
            </a:extLst>
          </p:cNvPr>
          <p:cNvSpPr txBox="1"/>
          <p:nvPr/>
        </p:nvSpPr>
        <p:spPr>
          <a:xfrm>
            <a:off x="7240248" y="782106"/>
            <a:ext cx="968001" cy="30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v. kõrged</a:t>
            </a:r>
            <a:endParaRPr lang="en-GB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7C93C2-AA47-1F5A-8489-2E2904687F2C}"/>
              </a:ext>
            </a:extLst>
          </p:cNvPr>
          <p:cNvSpPr txBox="1"/>
          <p:nvPr/>
        </p:nvSpPr>
        <p:spPr>
          <a:xfrm>
            <a:off x="7222437" y="1105688"/>
            <a:ext cx="79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kõrged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9E7CCB-A80C-158B-DB09-5F9A2FA497D5}"/>
              </a:ext>
            </a:extLst>
          </p:cNvPr>
          <p:cNvSpPr txBox="1"/>
          <p:nvPr/>
        </p:nvSpPr>
        <p:spPr>
          <a:xfrm>
            <a:off x="7254183" y="1448335"/>
            <a:ext cx="1069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keskmised</a:t>
            </a:r>
            <a:endParaRPr lang="en-GB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F7BD4C-DCE6-7CAA-3465-D8EEE4F509F7}"/>
              </a:ext>
            </a:extLst>
          </p:cNvPr>
          <p:cNvSpPr txBox="1"/>
          <p:nvPr/>
        </p:nvSpPr>
        <p:spPr>
          <a:xfrm>
            <a:off x="7281651" y="1721603"/>
            <a:ext cx="968001" cy="30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madalad</a:t>
            </a:r>
            <a:endParaRPr lang="en-GB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939F4C-8FBE-C172-EDC8-F9FD3F62FC00}"/>
              </a:ext>
            </a:extLst>
          </p:cNvPr>
          <p:cNvSpPr txBox="1"/>
          <p:nvPr/>
        </p:nvSpPr>
        <p:spPr>
          <a:xfrm>
            <a:off x="7230594" y="2099413"/>
            <a:ext cx="1065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v. madalad</a:t>
            </a:r>
            <a:endParaRPr lang="en-GB" sz="1400" dirty="0"/>
          </a:p>
        </p:txBody>
      </p:sp>
      <p:sp>
        <p:nvSpPr>
          <p:cNvPr id="27" name="Ristkülik 26">
            <a:extLst>
              <a:ext uri="{FF2B5EF4-FFF2-40B4-BE49-F238E27FC236}">
                <a16:creationId xmlns:a16="http://schemas.microsoft.com/office/drawing/2014/main" id="{02EAFB63-B494-028F-D1DB-76096BD72D66}"/>
              </a:ext>
            </a:extLst>
          </p:cNvPr>
          <p:cNvSpPr/>
          <p:nvPr/>
        </p:nvSpPr>
        <p:spPr>
          <a:xfrm>
            <a:off x="8753590" y="3557142"/>
            <a:ext cx="155961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stkülik 27">
            <a:extLst>
              <a:ext uri="{FF2B5EF4-FFF2-40B4-BE49-F238E27FC236}">
                <a16:creationId xmlns:a16="http://schemas.microsoft.com/office/drawing/2014/main" id="{454406E0-D01C-378F-F01D-3216C7CD2A4E}"/>
              </a:ext>
            </a:extLst>
          </p:cNvPr>
          <p:cNvSpPr/>
          <p:nvPr/>
        </p:nvSpPr>
        <p:spPr>
          <a:xfrm>
            <a:off x="10736507" y="2686479"/>
            <a:ext cx="155961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stkülik 28">
            <a:extLst>
              <a:ext uri="{FF2B5EF4-FFF2-40B4-BE49-F238E27FC236}">
                <a16:creationId xmlns:a16="http://schemas.microsoft.com/office/drawing/2014/main" id="{8747D8CC-1442-7694-E5A1-15F58FC69507}"/>
              </a:ext>
            </a:extLst>
          </p:cNvPr>
          <p:cNvSpPr/>
          <p:nvPr/>
        </p:nvSpPr>
        <p:spPr>
          <a:xfrm>
            <a:off x="7289048" y="4374154"/>
            <a:ext cx="155961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FDC1DD-4B9F-F185-218A-E0D9BAEAAEA7}"/>
              </a:ext>
            </a:extLst>
          </p:cNvPr>
          <p:cNvSpPr txBox="1"/>
          <p:nvPr/>
        </p:nvSpPr>
        <p:spPr>
          <a:xfrm>
            <a:off x="7356433" y="4309789"/>
            <a:ext cx="139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70-aastane 2020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EA6A7F-C6F2-0514-DFFE-C497731FA5A9}"/>
              </a:ext>
            </a:extLst>
          </p:cNvPr>
          <p:cNvSpPr txBox="1"/>
          <p:nvPr/>
        </p:nvSpPr>
        <p:spPr>
          <a:xfrm>
            <a:off x="8753590" y="3497808"/>
            <a:ext cx="139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70-aastane 2050</a:t>
            </a:r>
            <a:endParaRPr lang="en-GB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056E37-568B-0935-F623-1A7C2B62AEB3}"/>
              </a:ext>
            </a:extLst>
          </p:cNvPr>
          <p:cNvSpPr txBox="1"/>
          <p:nvPr/>
        </p:nvSpPr>
        <p:spPr>
          <a:xfrm>
            <a:off x="10685392" y="2566784"/>
            <a:ext cx="139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70-aastane 2090</a:t>
            </a:r>
            <a:endParaRPr lang="en-GB" sz="1400" dirty="0"/>
          </a:p>
        </p:txBody>
      </p:sp>
      <p:sp>
        <p:nvSpPr>
          <p:cNvPr id="33" name="Ristkülik 32">
            <a:extLst>
              <a:ext uri="{FF2B5EF4-FFF2-40B4-BE49-F238E27FC236}">
                <a16:creationId xmlns:a16="http://schemas.microsoft.com/office/drawing/2014/main" id="{BE4AFFB8-D5B8-E852-C9F2-33E8D961481D}"/>
              </a:ext>
            </a:extLst>
          </p:cNvPr>
          <p:cNvSpPr/>
          <p:nvPr/>
        </p:nvSpPr>
        <p:spPr>
          <a:xfrm>
            <a:off x="6508537" y="2686906"/>
            <a:ext cx="713900" cy="581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stkülik 33">
            <a:extLst>
              <a:ext uri="{FF2B5EF4-FFF2-40B4-BE49-F238E27FC236}">
                <a16:creationId xmlns:a16="http://schemas.microsoft.com/office/drawing/2014/main" id="{0454F9AA-ADA3-4C8E-5A66-36E17E76F0C7}"/>
              </a:ext>
            </a:extLst>
          </p:cNvPr>
          <p:cNvSpPr/>
          <p:nvPr/>
        </p:nvSpPr>
        <p:spPr>
          <a:xfrm>
            <a:off x="11380779" y="934506"/>
            <a:ext cx="1328232" cy="973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stkülik 35">
            <a:extLst>
              <a:ext uri="{FF2B5EF4-FFF2-40B4-BE49-F238E27FC236}">
                <a16:creationId xmlns:a16="http://schemas.microsoft.com/office/drawing/2014/main" id="{8AD89DF6-2CAC-5CD1-9C5A-2CB6E88046E3}"/>
              </a:ext>
            </a:extLst>
          </p:cNvPr>
          <p:cNvSpPr/>
          <p:nvPr/>
        </p:nvSpPr>
        <p:spPr>
          <a:xfrm>
            <a:off x="4461458" y="3454145"/>
            <a:ext cx="713900" cy="581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stkülik 36">
            <a:extLst>
              <a:ext uri="{FF2B5EF4-FFF2-40B4-BE49-F238E27FC236}">
                <a16:creationId xmlns:a16="http://schemas.microsoft.com/office/drawing/2014/main" id="{1711FCA7-2C71-F9E9-3CD2-36299A43E177}"/>
              </a:ext>
            </a:extLst>
          </p:cNvPr>
          <p:cNvSpPr/>
          <p:nvPr/>
        </p:nvSpPr>
        <p:spPr>
          <a:xfrm>
            <a:off x="2932604" y="4362861"/>
            <a:ext cx="713900" cy="581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CFFEE1-ACE0-1581-C73E-14A8F463262C}"/>
              </a:ext>
            </a:extLst>
          </p:cNvPr>
          <p:cNvSpPr txBox="1"/>
          <p:nvPr/>
        </p:nvSpPr>
        <p:spPr>
          <a:xfrm>
            <a:off x="6508537" y="2549837"/>
            <a:ext cx="7977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err="1"/>
              <a:t>Sündi-nud</a:t>
            </a:r>
            <a:r>
              <a:rPr lang="et-EE" sz="1400" dirty="0"/>
              <a:t> 2020</a:t>
            </a:r>
            <a:endParaRPr lang="en-GB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19191C-C79A-32CB-10C7-4DBC3F48CAFC}"/>
              </a:ext>
            </a:extLst>
          </p:cNvPr>
          <p:cNvSpPr txBox="1"/>
          <p:nvPr/>
        </p:nvSpPr>
        <p:spPr>
          <a:xfrm>
            <a:off x="4322101" y="3409889"/>
            <a:ext cx="976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Sündinud 1980</a:t>
            </a:r>
            <a:endParaRPr lang="en-GB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579899C-F0DF-0452-01EB-64E60100C9EA}"/>
              </a:ext>
            </a:extLst>
          </p:cNvPr>
          <p:cNvSpPr txBox="1"/>
          <p:nvPr/>
        </p:nvSpPr>
        <p:spPr>
          <a:xfrm>
            <a:off x="2635289" y="4539199"/>
            <a:ext cx="1011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Sündinud 1950</a:t>
            </a:r>
            <a:endParaRPr lang="en-GB" sz="1400" dirty="0"/>
          </a:p>
        </p:txBody>
      </p:sp>
      <p:sp>
        <p:nvSpPr>
          <p:cNvPr id="42" name="Ristkülik 41">
            <a:extLst>
              <a:ext uri="{FF2B5EF4-FFF2-40B4-BE49-F238E27FC236}">
                <a16:creationId xmlns:a16="http://schemas.microsoft.com/office/drawing/2014/main" id="{FADDD03D-9067-7B0E-7A85-8C4A2381BF67}"/>
              </a:ext>
            </a:extLst>
          </p:cNvPr>
          <p:cNvSpPr/>
          <p:nvPr/>
        </p:nvSpPr>
        <p:spPr>
          <a:xfrm>
            <a:off x="6904202" y="-341786"/>
            <a:ext cx="797735" cy="551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0A4204-1F27-266D-45BE-CB4DD7A6569D}"/>
              </a:ext>
            </a:extLst>
          </p:cNvPr>
          <p:cNvSpPr txBox="1"/>
          <p:nvPr/>
        </p:nvSpPr>
        <p:spPr>
          <a:xfrm>
            <a:off x="6951415" y="-297474"/>
            <a:ext cx="139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t-EE" sz="1400" dirty="0"/>
          </a:p>
          <a:p>
            <a:r>
              <a:rPr lang="et-EE" sz="1400" dirty="0"/>
              <a:t> 2020</a:t>
            </a:r>
            <a:endParaRPr lang="en-GB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10CCAE-8DB4-720B-3D1E-DFD9DC7B3978}"/>
              </a:ext>
            </a:extLst>
          </p:cNvPr>
          <p:cNvCxnSpPr/>
          <p:nvPr/>
        </p:nvCxnSpPr>
        <p:spPr>
          <a:xfrm>
            <a:off x="5746897" y="2451915"/>
            <a:ext cx="0" cy="1673172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FC2FBB-18BE-42D5-E8F1-CA750979F9AF}"/>
              </a:ext>
            </a:extLst>
          </p:cNvPr>
          <p:cNvCxnSpPr/>
          <p:nvPr/>
        </p:nvCxnSpPr>
        <p:spPr>
          <a:xfrm>
            <a:off x="6300220" y="2432241"/>
            <a:ext cx="0" cy="1673172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765DB77-5BA8-966B-7D8E-BF58837BCFCE}"/>
              </a:ext>
            </a:extLst>
          </p:cNvPr>
          <p:cNvSpPr txBox="1"/>
          <p:nvPr/>
        </p:nvSpPr>
        <p:spPr>
          <a:xfrm>
            <a:off x="5846447" y="1884862"/>
            <a:ext cx="815397" cy="403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F254244-8DAD-ED47-BAA4-569559CD7DC1}"/>
              </a:ext>
            </a:extLst>
          </p:cNvPr>
          <p:cNvCxnSpPr/>
          <p:nvPr/>
        </p:nvCxnSpPr>
        <p:spPr>
          <a:xfrm>
            <a:off x="6776967" y="2451915"/>
            <a:ext cx="0" cy="1673172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9D3FC62-A155-0E4A-6963-FBD340079209}"/>
              </a:ext>
            </a:extLst>
          </p:cNvPr>
          <p:cNvCxnSpPr>
            <a:cxnSpLocks/>
          </p:cNvCxnSpPr>
          <p:nvPr/>
        </p:nvCxnSpPr>
        <p:spPr>
          <a:xfrm>
            <a:off x="6524230" y="2556191"/>
            <a:ext cx="3438477" cy="9474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214752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193.tgt.Office_50301524_TF89118109_Win32_OJ112196119" id="{DD9F22B7-EB13-4537-B5DE-235EAF431E11}" vid="{2669E526-CAFD-4480-8D09-AF6D4F4D34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D36D06-4CB7-4DF0-BC60-E9BFBDAC45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AB8BBB-9A18-4050-923B-7FC6E36DA49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B61E4D0-D101-4A17-BA61-F29B2B6CFE7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 overlay design</Template>
  <TotalTime>6744</TotalTime>
  <Words>2521</Words>
  <Application>Microsoft Office PowerPoint</Application>
  <PresentationFormat>Widescreen</PresentationFormat>
  <Paragraphs>276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Nova Light</vt:lpstr>
      <vt:lpstr>Calibri</vt:lpstr>
      <vt:lpstr>Calibri Light</vt:lpstr>
      <vt:lpstr>Chiller</vt:lpstr>
      <vt:lpstr>Elephant</vt:lpstr>
      <vt:lpstr>ModOverlayVTI</vt:lpstr>
      <vt:lpstr>Kliima ja õiglus</vt:lpstr>
      <vt:lpstr>Tundide sisu</vt:lpstr>
      <vt:lpstr>Sissejuhatus</vt:lpstr>
      <vt:lpstr>Liikumismäng</vt:lpstr>
      <vt:lpstr>Kasvuhoonegaaside heited aastas inimese kohta</vt:lpstr>
      <vt:lpstr>Kasvuhoonegaaside heited – võrdlus: kui mitu inimest tekitaks sama koguse kasvuhoonegaase eri riikides?</vt:lpstr>
      <vt:lpstr>  Miks olete üksteisest nii erinevatel kaugustel?  </vt:lpstr>
      <vt:lpstr>Vajadused ja tahtmised</vt:lpstr>
      <vt:lpstr>PowerPoint Presentation</vt:lpstr>
      <vt:lpstr>Mis juhtub, kui ebavõrdsus on globaalne?</vt:lpstr>
      <vt:lpstr>PowerPoint Presentation</vt:lpstr>
      <vt:lpstr>Haavatavuse indeks</vt:lpstr>
      <vt:lpstr>CO2 heited inimese kohta, 2021</vt:lpstr>
      <vt:lpstr>PowerPoint Presentation</vt:lpstr>
      <vt:lpstr>Kliimakahjude fondi loomine Dubais 2023 </vt:lpstr>
      <vt:lpstr>Kuidas saaks üksteisele lähemale tulla?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Kliima ja õiglus</dc:title>
  <dc:creator>Reviewer</dc:creator>
  <cp:lastModifiedBy>Aet Annist</cp:lastModifiedBy>
  <cp:revision>26</cp:revision>
  <dcterms:created xsi:type="dcterms:W3CDTF">2023-11-29T14:32:36Z</dcterms:created>
  <dcterms:modified xsi:type="dcterms:W3CDTF">2024-02-13T20:19:08Z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