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6858000" cx="12192000"/>
  <p:notesSz cx="6858000" cy="9144000"/>
  <p:embeddedFontLst>
    <p:embeddedFont>
      <p:font typeface="Abril Fatface"/>
      <p:regular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4" roundtripDataSignature="AMtx7mhde6Eu/ALXzEdZNuj1UpjQi4hI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95077D8-79F2-4DC4-ADD5-783347ED2220}">
  <a:tblStyle styleId="{B95077D8-79F2-4DC4-ADD5-783347ED2220}" styleName="Table_0">
    <a:wholeTbl>
      <a:tcTxStyle b="off" i="off">
        <a:font>
          <a:latin typeface="Arial Nova Light"/>
          <a:ea typeface="Arial Nova Light"/>
          <a:cs typeface="Arial Nova Light"/>
        </a:font>
        <a:srgbClr val="000000"/>
      </a:tcTxStyle>
      <a:tcStyle>
        <a:tcBdr>
          <a:left>
            <a:ln cap="flat" cmpd="sng" w="9525">
              <a:solidFill>
                <a:srgbClr val="3C9A8F"/>
              </a:solidFill>
              <a:prstDash val="solid"/>
              <a:round/>
              <a:headEnd len="sm" w="sm" type="none"/>
              <a:tailEnd len="sm" w="sm" type="none"/>
            </a:ln>
          </a:left>
          <a:right>
            <a:ln cap="flat" cmpd="sng" w="9525">
              <a:solidFill>
                <a:srgbClr val="3C9A8F"/>
              </a:solidFill>
              <a:prstDash val="solid"/>
              <a:round/>
              <a:headEnd len="sm" w="sm" type="none"/>
              <a:tailEnd len="sm" w="sm" type="none"/>
            </a:ln>
          </a:right>
          <a:top>
            <a:ln cap="flat" cmpd="sng" w="9525">
              <a:solidFill>
                <a:srgbClr val="3C9A8F"/>
              </a:solidFill>
              <a:prstDash val="solid"/>
              <a:round/>
              <a:headEnd len="sm" w="sm" type="none"/>
              <a:tailEnd len="sm" w="sm" type="none"/>
            </a:ln>
          </a:top>
          <a:bottom>
            <a:ln cap="flat" cmpd="sng" w="9525">
              <a:solidFill>
                <a:srgbClr val="3C9A8F"/>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tcStyle>
        <a:tcBdr>
          <a:top>
            <a:ln cap="flat" cmpd="sng" w="9525">
              <a:solidFill>
                <a:srgbClr val="3C9A8F"/>
              </a:solidFill>
              <a:prstDash val="solid"/>
              <a:round/>
              <a:headEnd len="sm" w="sm" type="none"/>
              <a:tailEnd len="sm" w="sm" type="none"/>
            </a:ln>
          </a:top>
          <a:bottom>
            <a:ln cap="flat" cmpd="sng" w="9525">
              <a:solidFill>
                <a:srgbClr val="3C9A8F"/>
              </a:solidFill>
              <a:prstDash val="solid"/>
              <a:round/>
              <a:headEnd len="sm" w="sm" type="none"/>
              <a:tailEnd len="sm" w="sm" type="none"/>
            </a:ln>
          </a:bottom>
        </a:tcBdr>
      </a:tcStyle>
    </a:band1H>
    <a:band2H>
      <a:tcTxStyle/>
    </a:band2H>
    <a:band1V>
      <a:tcTxStyle/>
      <a:tcStyle>
        <a:tcBdr>
          <a:left>
            <a:ln cap="flat" cmpd="sng" w="9525">
              <a:solidFill>
                <a:srgbClr val="3C9A8F"/>
              </a:solidFill>
              <a:prstDash val="solid"/>
              <a:round/>
              <a:headEnd len="sm" w="sm" type="none"/>
              <a:tailEnd len="sm" w="sm" type="none"/>
            </a:ln>
          </a:left>
          <a:right>
            <a:ln cap="flat" cmpd="sng" w="9525">
              <a:solidFill>
                <a:srgbClr val="3C9A8F"/>
              </a:solidFill>
              <a:prstDash val="solid"/>
              <a:round/>
              <a:headEnd len="sm" w="sm" type="none"/>
              <a:tailEnd len="sm" w="sm" type="none"/>
            </a:ln>
          </a:right>
        </a:tcBdr>
      </a:tcStyle>
    </a:band1V>
    <a:band2V>
      <a:tcTxStyle/>
      <a:tcStyle>
        <a:tcBdr>
          <a:left>
            <a:ln cap="flat" cmpd="sng" w="9525">
              <a:solidFill>
                <a:srgbClr val="3C9A8F"/>
              </a:solidFill>
              <a:prstDash val="solid"/>
              <a:round/>
              <a:headEnd len="sm" w="sm" type="none"/>
              <a:tailEnd len="sm" w="sm" type="none"/>
            </a:ln>
          </a:left>
          <a:right>
            <a:ln cap="flat" cmpd="sng" w="9525">
              <a:solidFill>
                <a:srgbClr val="3C9A8F"/>
              </a:solidFill>
              <a:prstDash val="solid"/>
              <a:round/>
              <a:headEnd len="sm" w="sm" type="none"/>
              <a:tailEnd len="sm" w="sm" type="none"/>
            </a:ln>
          </a:right>
        </a:tcBdr>
      </a:tcStyle>
    </a:band2V>
    <a:lastCol>
      <a:tcTxStyle b="on" i="off"/>
    </a:lastCol>
    <a:firstCol>
      <a:tcTxStyle b="on" i="off"/>
    </a:firstCol>
    <a:lastRow>
      <a:tcTxStyle b="on" i="off"/>
      <a:tcStyle>
        <a:tcBdr>
          <a:top>
            <a:ln cap="flat" cmpd="sng" w="50800">
              <a:solidFill>
                <a:srgbClr val="3C9A8F"/>
              </a:solidFill>
              <a:prstDash val="solid"/>
              <a:round/>
              <a:headEnd len="sm" w="sm" type="none"/>
              <a:tailEnd len="sm" w="sm" type="none"/>
            </a:ln>
          </a:top>
        </a:tcBdr>
      </a:tcStyle>
    </a:lastRow>
    <a:seCell>
      <a:tcTxStyle/>
    </a:seCell>
    <a:swCell>
      <a:tcTxStyle/>
    </a:swCell>
    <a:firstRow>
      <a:tcTxStyle b="on" i="off">
        <a:font>
          <a:latin typeface="Arial Nova Light"/>
          <a:ea typeface="Arial Nova Light"/>
          <a:cs typeface="Arial Nova Light"/>
        </a:font>
        <a:srgbClr val="F4F2EC"/>
      </a:tcTxStyle>
      <a:tcStyle>
        <a:fill>
          <a:solidFill>
            <a:srgbClr val="3C9A8F"/>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24" Type="http://customschemas.google.com/relationships/presentationmetadata" Target="metadata"/><Relationship Id="rId12" Type="http://schemas.openxmlformats.org/officeDocument/2006/relationships/slide" Target="slides/slide7.xml"/><Relationship Id="rId23" Type="http://schemas.openxmlformats.org/officeDocument/2006/relationships/font" Target="fonts/AbrilFatface-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lurality.eco/2023/ipcc-synthesis-report-2023/" TargetMode="External"/><Relationship Id="rId3" Type="http://schemas.openxmlformats.org/officeDocument/2006/relationships/hyperlink" Target="https://plurality.eco/2023/ipcc-synthesis-report-2023/"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C0C0C"/>
              </a:buClr>
              <a:buSzPts val="1200"/>
              <a:buFont typeface="Calibri"/>
              <a:buNone/>
            </a:pPr>
            <a:r>
              <a:rPr b="0" i="0" lang="en-US" sz="1200" u="none" cap="none" strike="noStrike">
                <a:solidFill>
                  <a:srgbClr val="0C0C0C"/>
                </a:solidFill>
                <a:latin typeface="Calibri"/>
                <a:ea typeface="Calibri"/>
                <a:cs typeface="Calibri"/>
                <a:sym typeface="Calibri"/>
              </a:rPr>
              <a:t>TKA22111 "Kliimateadlikkus koolist ühiskonda: laste, noorte ja õpetajate võimestamine kliimamuutuste mõjude vähendamiseks " (1.08.2022−31.03.2024); Vastutav täitja: Jaanus Terasmaa; Põhitäitjad: Grete Arro, Elina Malleus, Triinu Jesmin, Ulrike Plath, Aet Annist, Anete Altrov, Katre Luik, Kaarel Vanamölder. Tallinna Ülikool, Loodus- ja terviseteaduste instituut, Ökoloogia keskus (partner); Finantseerija: EMP ja Norra finantsmehhanism 2014-2021; Eraldatud summa: 120 000 EUR.</a:t>
            </a:r>
            <a:endParaRPr/>
          </a:p>
          <a:p>
            <a:pPr indent="0" lvl="0" marL="0" rtl="0" algn="l">
              <a:lnSpc>
                <a:spcPct val="100000"/>
              </a:lnSpc>
              <a:spcBef>
                <a:spcPts val="0"/>
              </a:spcBef>
              <a:spcAft>
                <a:spcPts val="0"/>
              </a:spcAft>
              <a:buSzPts val="1400"/>
              <a:buNone/>
            </a:pPr>
            <a:r>
              <a:t/>
            </a:r>
            <a:endParaRPr/>
          </a:p>
        </p:txBody>
      </p:sp>
      <p:sp>
        <p:nvSpPr>
          <p:cNvPr id="163" name="Google Shape;163;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bbee928f73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2bbee928f73_1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g2bbee928f73_1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u="sng">
                <a:latin typeface="Arial"/>
                <a:ea typeface="Arial"/>
                <a:cs typeface="Arial"/>
                <a:sym typeface="Arial"/>
              </a:rPr>
              <a:t>SLAID 3 </a:t>
            </a:r>
            <a:r>
              <a:rPr i="1" lang="en-US">
                <a:latin typeface="Arial"/>
                <a:ea typeface="Arial"/>
                <a:cs typeface="Arial"/>
                <a:sym typeface="Arial"/>
              </a:rPr>
              <a:t>Õpetaja</a:t>
            </a:r>
            <a:r>
              <a:rPr lang="en-US">
                <a:latin typeface="Arial"/>
                <a:ea typeface="Arial"/>
                <a:cs typeface="Arial"/>
                <a:sym typeface="Arial"/>
              </a:rPr>
              <a:t>: Milliseid probleeme teie arvates süsinikuheide põhjustab Eestis? Aga maailmas?</a:t>
            </a:r>
            <a:br>
              <a:rPr lang="en-US">
                <a:latin typeface="Arial"/>
                <a:ea typeface="Arial"/>
                <a:cs typeface="Arial"/>
                <a:sym typeface="Arial"/>
              </a:rPr>
            </a:br>
            <a:r>
              <a:rPr lang="en-US">
                <a:latin typeface="Arial"/>
                <a:ea typeface="Arial"/>
                <a:cs typeface="Arial"/>
                <a:sym typeface="Arial"/>
              </a:rPr>
              <a:t> </a:t>
            </a:r>
            <a:r>
              <a:rPr i="1" lang="en-US">
                <a:latin typeface="Arial"/>
                <a:ea typeface="Arial"/>
                <a:cs typeface="Arial"/>
                <a:sym typeface="Arial"/>
              </a:rPr>
              <a:t>Lapsed</a:t>
            </a:r>
            <a:r>
              <a:rPr lang="en-US">
                <a:latin typeface="Arial"/>
                <a:ea typeface="Arial"/>
                <a:cs typeface="Arial"/>
                <a:sym typeface="Arial"/>
              </a:rPr>
              <a:t>: pakuvad probleeme, millest kujuneb tahvlile nimekiri.</a:t>
            </a:r>
            <a:br>
              <a:rPr lang="en-US">
                <a:latin typeface="Arial"/>
                <a:ea typeface="Arial"/>
                <a:cs typeface="Arial"/>
                <a:sym typeface="Arial"/>
              </a:rPr>
            </a:br>
            <a:r>
              <a:rPr lang="en-US">
                <a:latin typeface="Arial"/>
                <a:ea typeface="Arial"/>
                <a:cs typeface="Arial"/>
                <a:sym typeface="Arial"/>
              </a:rPr>
              <a:t> </a:t>
            </a:r>
            <a:r>
              <a:rPr i="1" lang="en-US">
                <a:latin typeface="Arial"/>
                <a:ea typeface="Arial"/>
                <a:cs typeface="Arial"/>
                <a:sym typeface="Arial"/>
              </a:rPr>
              <a:t>Õpetaja</a:t>
            </a:r>
            <a:r>
              <a:rPr lang="en-US">
                <a:latin typeface="Arial"/>
                <a:ea typeface="Arial"/>
                <a:cs typeface="Arial"/>
                <a:sym typeface="Arial"/>
              </a:rPr>
              <a:t>: Teema on meil seekord CO</a:t>
            </a:r>
            <a:r>
              <a:rPr baseline="-25000" lang="en-US">
                <a:latin typeface="Arial"/>
                <a:ea typeface="Arial"/>
                <a:cs typeface="Arial"/>
                <a:sym typeface="Arial"/>
              </a:rPr>
              <a:t>2</a:t>
            </a:r>
            <a:r>
              <a:rPr lang="en-US">
                <a:latin typeface="Arial"/>
                <a:ea typeface="Arial"/>
                <a:cs typeface="Arial"/>
                <a:sym typeface="Arial"/>
              </a:rPr>
              <a:t> heitmete seos tarbimise, elustiili ja ebavõrdsuse ja ebaõiglusega. Enne kui me alustame, küsime - mida teie viimati ostsite või mis teenust kasutasite?</a:t>
            </a:r>
            <a:br>
              <a:rPr lang="en-US">
                <a:latin typeface="Arial"/>
                <a:ea typeface="Arial"/>
                <a:cs typeface="Arial"/>
                <a:sym typeface="Arial"/>
              </a:rPr>
            </a:br>
            <a:r>
              <a:rPr lang="en-US">
                <a:latin typeface="Arial"/>
                <a:ea typeface="Arial"/>
                <a:cs typeface="Arial"/>
                <a:sym typeface="Arial"/>
              </a:rPr>
              <a:t> </a:t>
            </a:r>
            <a:r>
              <a:rPr i="1" lang="en-US">
                <a:latin typeface="Arial"/>
                <a:ea typeface="Arial"/>
                <a:cs typeface="Arial"/>
                <a:sym typeface="Arial"/>
              </a:rPr>
              <a:t>Lapsed</a:t>
            </a:r>
            <a:r>
              <a:rPr lang="en-US">
                <a:latin typeface="Arial"/>
                <a:ea typeface="Arial"/>
                <a:cs typeface="Arial"/>
                <a:sym typeface="Arial"/>
              </a:rPr>
              <a:t>: nimetavad eri asju, teenuseid - kes sõi kooli kohvikus saia, kes vahtis tiktokki v discordi vms… Kui alustati sõnaga “tarbimine” ja on võimalik, et lapsed ei tea, mis on tarbimine, võiks seda täpsustada - asjade ostmine, mingite teenuste kasutamine (nt telefon, taksosõit, juuksur, aga ka vesi isegi kraanist, soojus ja valgus, sõit maanteel, arsti juures käimine, bussisõit…</a:t>
            </a:r>
            <a:br>
              <a:rPr lang="en-US">
                <a:latin typeface="Arial"/>
                <a:ea typeface="Arial"/>
                <a:cs typeface="Arial"/>
                <a:sym typeface="Arial"/>
              </a:rPr>
            </a:br>
            <a:r>
              <a:rPr lang="en-US">
                <a:latin typeface="Arial"/>
                <a:ea typeface="Arial"/>
                <a:cs typeface="Arial"/>
                <a:sym typeface="Arial"/>
              </a:rPr>
              <a:t> </a:t>
            </a:r>
            <a:r>
              <a:rPr i="1" lang="en-US">
                <a:latin typeface="Arial"/>
                <a:ea typeface="Arial"/>
                <a:cs typeface="Arial"/>
                <a:sym typeface="Arial"/>
              </a:rPr>
              <a:t>Õpetaja</a:t>
            </a:r>
            <a:r>
              <a:rPr lang="en-US">
                <a:latin typeface="Arial"/>
                <a:ea typeface="Arial"/>
                <a:cs typeface="Arial"/>
                <a:sym typeface="Arial"/>
              </a:rPr>
              <a:t>: Kas te mõtlesite, et see asi või teenus võiks tekitada süsinikuheitmeid? Kes mõtles, tõstke käsi… (ja kui keegi tahab täpsustada, võib seda teha)</a:t>
            </a:r>
            <a:endParaRPr>
              <a:latin typeface="Arial"/>
              <a:ea typeface="Arial"/>
              <a:cs typeface="Arial"/>
              <a:sym typeface="Arial"/>
            </a:endParaRPr>
          </a:p>
          <a:p>
            <a:pPr indent="0" lvl="0" marL="0" rtl="0" algn="l">
              <a:lnSpc>
                <a:spcPct val="100000"/>
              </a:lnSpc>
              <a:spcBef>
                <a:spcPts val="1200"/>
              </a:spcBef>
              <a:spcAft>
                <a:spcPts val="0"/>
              </a:spcAft>
              <a:buClr>
                <a:schemeClr val="dk1"/>
              </a:buClr>
              <a:buSzPts val="1200"/>
              <a:buFont typeface="Calibri"/>
              <a:buNone/>
            </a:pPr>
            <a:r>
              <a:t/>
            </a:r>
            <a:endParaRPr/>
          </a:p>
        </p:txBody>
      </p:sp>
      <p:sp>
        <p:nvSpPr>
          <p:cNvPr id="177" name="Google Shape;17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a58d0eba46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a:latin typeface="Arial"/>
                <a:ea typeface="Arial"/>
                <a:cs typeface="Arial"/>
                <a:sym typeface="Arial"/>
              </a:rPr>
              <a:t>Lapsed alustavad kõrvuti seistes arvestusega, et neil on selja taga piisavalt ruumi liikuda (u 15-20 tibusammu võrra). Hakatakse astuma selg ees, asetades jala otse jala taha, et vältida väga erinevate sammude võtmist. Kui on väga vähe ruumi, võiks kasutada ruudulist lehte valge tahvlil ja igaüks saab nt oma magnetkujundi (valmistumisel vajalik vahend - kuni 24 magnetkujundit) või võib joonistada ruudustiku suurele tahvlile, kus oleks võimalik liikuda üks ruut sammu kohta ülalt alla - x-telge mööda 15 ruutu, y-telge mööda vastavalt laste arvule. Kui kaarte ei jagu, võib mõned lapsed jätta “vaatlejateks”.</a:t>
            </a:r>
            <a:endParaRPr>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a:latin typeface="Arial"/>
                <a:ea typeface="Arial"/>
                <a:cs typeface="Arial"/>
                <a:sym typeface="Arial"/>
              </a:rPr>
              <a:t>Õpetaja nimetab tegevusi, mille kohta igaühel on oma kaardil vastav sammude arv. Lapsed astuvad vastavalt nende riikide keskmisele elustiilile iseloomulike tarbimisvalikute CO2 mõjule etteantud arvu samme ruumis iga tegevuse kohta. Pärast paari küsimust tuleks teha paus. </a:t>
            </a:r>
            <a:endParaRPr>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i="1" lang="en-US">
                <a:latin typeface="Arial"/>
                <a:ea typeface="Arial"/>
                <a:cs typeface="Arial"/>
                <a:sym typeface="Arial"/>
              </a:rPr>
              <a:t>Õpetaja </a:t>
            </a:r>
            <a:r>
              <a:rPr lang="en-US">
                <a:latin typeface="Arial"/>
                <a:ea typeface="Arial"/>
                <a:cs typeface="Arial"/>
                <a:sym typeface="Arial"/>
              </a:rPr>
              <a:t>(kõigilt, sh vaatlejatelt): Mõtelge enda jaoks, mida need teie vahel tekkivad vahed võiks tähendada.</a:t>
            </a:r>
            <a:endParaRPr>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a:latin typeface="Arial"/>
                <a:ea typeface="Arial"/>
                <a:cs typeface="Arial"/>
                <a:sym typeface="Arial"/>
              </a:rPr>
              <a:t>Minut vaikselt mõtelda, mida lapsed arvavad, et vahed võiks tähendada, siis astuda edasi, pause võiks olla vähemalt kaks. </a:t>
            </a:r>
            <a:endParaRPr>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a:latin typeface="Arial"/>
                <a:ea typeface="Arial"/>
                <a:cs typeface="Arial"/>
                <a:sym typeface="Arial"/>
              </a:rPr>
              <a:t>Kui tegevused on ette loetud, keeravad eespool olevad mängijad end teiste poole ja on nüüd näoga vastamisi, osad on keskel. Vaatlejad märgivad nende asukohad maalriteibiga, kirjutades riikide nimed teibile. Siis võiks õpetaja teha klassist pildi (keskel servas seistes vasakule ja paremale), nii et laste kaugus üksteisest oleks järgmises tunnis võimalik umbes taastada.</a:t>
            </a:r>
            <a:endParaRPr>
              <a:latin typeface="Arial"/>
              <a:ea typeface="Arial"/>
              <a:cs typeface="Arial"/>
              <a:sym typeface="Arial"/>
            </a:endParaRPr>
          </a:p>
          <a:p>
            <a:pPr indent="0" lvl="0" marL="0" rtl="0" algn="l">
              <a:lnSpc>
                <a:spcPct val="100000"/>
              </a:lnSpc>
              <a:spcBef>
                <a:spcPts val="1200"/>
              </a:spcBef>
              <a:spcAft>
                <a:spcPts val="0"/>
              </a:spcAft>
              <a:buClr>
                <a:schemeClr val="dk1"/>
              </a:buClr>
              <a:buSzPts val="1200"/>
              <a:buFont typeface="Calibri"/>
              <a:buNone/>
            </a:pPr>
            <a:r>
              <a:t/>
            </a:r>
            <a:endParaRPr/>
          </a:p>
        </p:txBody>
      </p:sp>
      <p:sp>
        <p:nvSpPr>
          <p:cNvPr id="185" name="Google Shape;185;g2a58d0eba46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a58d0eba46_1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93" name="Google Shape;193;g2a58d0eba46_1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bbee928f73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01" name="Google Shape;201;g2bbee928f7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a58d0eba46_1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a:latin typeface="Arial"/>
                <a:ea typeface="Arial"/>
                <a:cs typeface="Arial"/>
                <a:sym typeface="Arial"/>
              </a:rPr>
              <a:t>Arutelu võiks jõuda tõdemuseni, et osad tekitavad palju kasvuhoonegaase, teised väga vähe, mis peegeldab nende riikide iseloomulikku tarbimist. Õpetaja võiks täiendada ja osutada sellele, et tegemist on CO2 mõttes ebavõrdse olukorraga: palju tarbivate riikide kliimamõju on väga suur - nad ÜLETARBIVAD.</a:t>
            </a:r>
            <a:endParaRPr>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u="sng">
                <a:latin typeface="Arial"/>
                <a:ea typeface="Arial"/>
                <a:cs typeface="Arial"/>
                <a:sym typeface="Arial"/>
              </a:rPr>
              <a:t>Ületarbimise tekkimine, mõju ja võimalikkus</a:t>
            </a:r>
            <a:endParaRPr u="sng">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a:latin typeface="Arial"/>
                <a:ea typeface="Arial"/>
                <a:cs typeface="Arial"/>
                <a:sym typeface="Arial"/>
              </a:rPr>
              <a:t>Sellistes riikides on inimesed end ümbritsenud paljude materiaalsete väärtustega, mille tootmisel või kasutamisel tekib palju kasvuhoonegaaside heitmeid. Sellistes ühiskondades sõltub inimeste hinnang üksteisele sageli ka sellest, kas neil on või ei ole palju asju, mugavusi ja võimalusi - näiteks reisida. </a:t>
            </a:r>
            <a:endParaRPr>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a:latin typeface="Arial"/>
                <a:ea typeface="Arial"/>
                <a:cs typeface="Arial"/>
                <a:sym typeface="Arial"/>
              </a:rPr>
              <a:t>Selline ületarbimine on aga võimalik ainult väikesele osale inimestest, sest maakera ressursid on piiratud. Ületarbivaid riike nimetatakse ka “rikasteks” riikideks: paljud sellised riigid on saanud rikkaks ajalooliselt teisi riike või piirkondi koloniseerides ja okupeerides ning nende loodusvarasid endale võttes. Nendes elavaid inimesi panid või sundisid koloniseerivad riigid enda heaks tööle. Ka riigid, mida pole koloniseeritud, aga millel on mingeid olulisi maavarasid ja loodusressursse - koloniseerisid ja kurnasid oma loodust (Eesti kohta siin võib küsida, kas nad teavad, mis see võiks olla, mida eesti elanikud on ära kasutanud, et rikastuda - nad on ammutanud varasid looduskeskkonnast, kas nad teavad, milliseid?). Loodus- või inimressursside hoolimatul ärakasutamisel põhinev majandus võib suhteliselt lühikese aja jooksul - mõnede sajandite vältel - väga hästi toimida. Paljude inimeste seisukohalt võib see olla väga hea süsteem: nõnda luuakse ja hoitakse alal elanike heaolu (eeldusel, et tegemist on demokraatliku riigiga) ja igapäevaelu võib minna mugavamaks ja turvalisemaks. Rikkamad ja keskmiselt rikkad inimesed saavad tarbida, mida hing ihaldab ja vaesemad ei ole ka päris hädas. </a:t>
            </a:r>
            <a:endParaRPr>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a:latin typeface="Arial"/>
                <a:ea typeface="Arial"/>
                <a:cs typeface="Arial"/>
                <a:sym typeface="Arial"/>
              </a:rPr>
              <a:t>Pärast arutelu 2. küsimuse üle seletada lisaks, et ilmselgelt ei saa kõik riigid elada nii nagu USA ja teised väga palju kasvuhoonegaase tekitanud riigid on elanud. Tegelikult ei saa isegi need riigid enam samal viisil jätkata kasvuhoonegaaside tekitamist - praeguseks ongi kasvuhoonegaasid liiga kõrged vaid üsna väikese osa riikide ületarbimise tulemusena.</a:t>
            </a:r>
            <a:endParaRPr>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u="sng">
                <a:latin typeface="Arial"/>
                <a:ea typeface="Arial"/>
                <a:cs typeface="Arial"/>
                <a:sym typeface="Arial"/>
              </a:rPr>
              <a:t>Ületarbimine: vajadused ja tahtmised</a:t>
            </a:r>
            <a:endParaRPr u="sng">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a:latin typeface="Arial"/>
                <a:ea typeface="Arial"/>
                <a:cs typeface="Arial"/>
                <a:sym typeface="Arial"/>
              </a:rPr>
              <a:t>Me toodame ja ostame asju, mida väga vaja ei ole.</a:t>
            </a:r>
            <a:endParaRPr>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br>
              <a:rPr lang="en-US">
                <a:latin typeface="Arial"/>
                <a:ea typeface="Arial"/>
                <a:cs typeface="Arial"/>
                <a:sym typeface="Arial"/>
              </a:rPr>
            </a:br>
            <a:endParaRPr/>
          </a:p>
        </p:txBody>
      </p:sp>
      <p:sp>
        <p:nvSpPr>
          <p:cNvPr id="209" name="Google Shape;209;g2a58d0eba46_1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a58d0eba46_1_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i="1" lang="en-US">
                <a:latin typeface="Arial"/>
                <a:ea typeface="Arial"/>
                <a:cs typeface="Arial"/>
                <a:sym typeface="Arial"/>
              </a:rPr>
              <a:t>Õpetaja</a:t>
            </a:r>
            <a:r>
              <a:rPr lang="en-US">
                <a:latin typeface="Arial"/>
                <a:ea typeface="Arial"/>
                <a:cs typeface="Arial"/>
                <a:sym typeface="Arial"/>
              </a:rPr>
              <a:t>: Vajalikud on nii asjad kui suhted jms mittemateriaalne. Aga vaatame viimast, turvalisust. Turvalisus võib tulla asjadest: näiteks aed ümber maja ja lukk maja ukse ees, või pipragaas. Aga parem turvalisus on selline, mis tuleb sellest, et teised inimesed ei tahagi minult midagi varastada või mulle kallale tulla. Selleks, et nii oleks, peab hea elu olema ka teistel inimestel. See heaolu sisaldab nii rahuldatud materiaalseid vajadusi kui võimalust saavutada neid eesmärke, mis ei ole üldse materiaalsed. Kui ühiskond on väga ebavõrdne, tähendab see enamasti, et seal ei ole väga tore elada. Väga ebavõrdsete riikide esikolmik on Venemaa, Brasiilia ja India käes. Maailma piirkondadest laiemalt on ebavõrdsemad Ladina-Ameerika ja Lähis-Ida. Mõlemad piirkonnad torkavad silma ka suure ebaturvalisuse ja ebastabiilsusega. </a:t>
            </a:r>
            <a:endParaRPr>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t/>
            </a:r>
            <a:endParaRPr/>
          </a:p>
        </p:txBody>
      </p:sp>
      <p:sp>
        <p:nvSpPr>
          <p:cNvPr id="217" name="Google Shape;217;g2a58d0eba46_1_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a593dbe10d_1_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12700" rtl="0" algn="l">
              <a:lnSpc>
                <a:spcPct val="115000"/>
              </a:lnSpc>
              <a:spcBef>
                <a:spcPts val="0"/>
              </a:spcBef>
              <a:spcAft>
                <a:spcPts val="0"/>
              </a:spcAft>
              <a:buClr>
                <a:schemeClr val="dk1"/>
              </a:buClr>
              <a:buSzPts val="1100"/>
              <a:buFont typeface="Arial"/>
              <a:buNone/>
            </a:pPr>
            <a:r>
              <a:rPr lang="en-US">
                <a:latin typeface="Arial"/>
                <a:ea typeface="Arial"/>
                <a:cs typeface="Arial"/>
                <a:sym typeface="Arial"/>
              </a:rPr>
              <a:t>(1)</a:t>
            </a:r>
            <a:r>
              <a:rPr lang="en-US"/>
              <a:t>tervise hoidmine, (1) muusika või kunsti tegemine, (1) enda jaoks põneva asja õppimine, (3 või 4) kiirtoit, (3) kiirmood, (3) lennureisid, (1) mahetoit, (1) liikumine, (4) meik, (3) kiired autod, (1) sõpradega koosolemine, (2) meditsiinisüsteem, (2) julgeolek, (2) hoolitsemine abivajajate eest, (4) karastusjoogid, (1) looduses käimine (2) toit, (2) kodu; (1, 2) ühest kohast teise saamine</a:t>
            </a:r>
            <a:endParaRPr/>
          </a:p>
          <a:p>
            <a:pPr indent="0" lvl="0" marL="457200" rtl="0" algn="l">
              <a:lnSpc>
                <a:spcPct val="115000"/>
              </a:lnSpc>
              <a:spcBef>
                <a:spcPts val="0"/>
              </a:spcBef>
              <a:spcAft>
                <a:spcPts val="0"/>
              </a:spcAft>
              <a:buClr>
                <a:schemeClr val="dk1"/>
              </a:buClr>
              <a:buSzPts val="1100"/>
              <a:buFont typeface="Arial"/>
              <a:buNone/>
            </a:pPr>
            <a:r>
              <a:rPr lang="en-US"/>
              <a:t>Siin võiks noppida eelmiselt slaidilt ka selliseid abstraktseid näiteid nagu „armastus“, „rahu“ vms, mis on esmapilgul heitmeteta - aga siin võiks juhtida tähelepanu, et kui armastust väljendatakse asjades, siis on sel siiski suur keskkonnamõju ja kui rahu kaitstakse võidurelvastudes, siis on ka see ränga keskkonnamõjuga</a:t>
            </a:r>
            <a:endParaRPr/>
          </a:p>
          <a:p>
            <a:pPr indent="0" lvl="0" marL="0" rtl="0" algn="l">
              <a:lnSpc>
                <a:spcPct val="115000"/>
              </a:lnSpc>
              <a:spcBef>
                <a:spcPts val="1200"/>
              </a:spcBef>
              <a:spcAft>
                <a:spcPts val="0"/>
              </a:spcAft>
              <a:buClr>
                <a:schemeClr val="dk1"/>
              </a:buClr>
              <a:buSzPts val="1100"/>
              <a:buFont typeface="Arial"/>
              <a:buNone/>
            </a:pPr>
            <a:r>
              <a:rPr lang="en-US">
                <a:latin typeface="Arial"/>
                <a:ea typeface="Arial"/>
                <a:cs typeface="Arial"/>
                <a:sym typeface="Arial"/>
              </a:rPr>
              <a:t>lapsi võiks ergutada ise iga sektori kohta näideteni jõudma. Eesmärk on, et lapsed suudaks eristada asju, mida on vaja ja mida lihtsalt tahetakse - ja et nad suudaks hinnata nende keskkonnamõju. Aluseks võib võtta ka eeltoodud tabeli ja vaadata, kuidas konkreetsemaid asju saaks jaotada vastavatesse teljestiku osadesse: toitu kui sellist on alati vaja, aga kiirtoitu või veiseburgerit ühekordsetelt nõudelt ei ole vaja ja selle keskkonnamõju on suhteliselt suur; samas nt mahetoit võib olla see tüüp toidust, mida on vaja ja mille keskkonnamõju on väike; juua on vaja, aga võib juua plastikpudelist gaseeritud vurtsuvett ja võib juua kraanivett - need jagunevad eri lahtritesse. Selle arutelu võiks lõpetada nii, et jagaks ka eri ühiskondlikke vajadusi: nt arstiabi on vaja, aga sel on suur keskkonnamõju; turvalisust on vaja, aga materiaalselt tagatud - ukse ja lukuga turvalisus - on suurema keskkonnamõjuga kui inimestevahelise võrdsusega tekkiv turvalisus.</a:t>
            </a:r>
            <a:endParaRPr>
              <a:latin typeface="Arial"/>
              <a:ea typeface="Arial"/>
              <a:cs typeface="Arial"/>
              <a:sym typeface="Arial"/>
            </a:endParaRPr>
          </a:p>
          <a:p>
            <a:pPr indent="0" lvl="0" marL="0" rtl="0" algn="l">
              <a:lnSpc>
                <a:spcPct val="100000"/>
              </a:lnSpc>
              <a:spcBef>
                <a:spcPts val="1200"/>
              </a:spcBef>
              <a:spcAft>
                <a:spcPts val="0"/>
              </a:spcAft>
              <a:buClr>
                <a:schemeClr val="dk1"/>
              </a:buClr>
              <a:buSzPts val="1200"/>
              <a:buFont typeface="Calibri"/>
              <a:buNone/>
            </a:pPr>
            <a:r>
              <a:t/>
            </a:r>
            <a:endParaRPr/>
          </a:p>
        </p:txBody>
      </p:sp>
      <p:sp>
        <p:nvSpPr>
          <p:cNvPr id="229" name="Google Shape;229;g2a593dbe10d_1_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2bbee928f73_0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a:latin typeface="Arial"/>
                <a:ea typeface="Arial"/>
                <a:cs typeface="Arial"/>
                <a:sym typeface="Arial"/>
              </a:rPr>
              <a:t>kas mäletate üht olulist põhjust riikidevaheliseks ebavõrdsuseks (kolonialism, millega ühiskondi on ajalooliselt hävitatud, nende ühiskondade ressursid on ära võetud…)? Mis juhtub, kui osade piirkondade suurel osal inimestest on väga vähe võimalusi heaks eluks, teiste piirkondade väga paljudel on lisaks kõigile põhivajadustele rahuldatud hulgaliselt niisama-tahtmisi? </a:t>
            </a:r>
            <a:endParaRPr>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a:latin typeface="Arial"/>
                <a:ea typeface="Arial"/>
                <a:cs typeface="Arial"/>
                <a:sym typeface="Arial"/>
              </a:rPr>
              <a:t>Võib kirjutada pakkumisi tahvlile: nt see on ebaaus; inimesed on sunnitud kodumaalt lahkuma ja nendel maadel, kust lahkutakse, süvenevad probleemid (nt kui lahkuvad arstid, või ka kui lahkuvad noored ja tegusad). Meenutada võib ka juba arutatut, et ebavõrdsus suurendab ebastabiilsust, ebaturvalisust, mille väljenduseks on ka sõjad, suurem kuritegevus riigi sees, korruptsioon, aga ka loodusvarade hävitamine, sest igaüks võitleb ainult iseenda eest ega jaksa hoolida hävitatavast metsast või reostatavast jõekogust..….vms. </a:t>
            </a:r>
            <a:endParaRPr>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a:latin typeface="Arial"/>
                <a:ea typeface="Arial"/>
                <a:cs typeface="Arial"/>
                <a:sym typeface="Arial"/>
              </a:rPr>
              <a:t>Ebavõrdsus maailmas varjab meie silmade eest ka globaalsete probleemide ulatust. Näiteks kliimamuutuse mõjul tekkivad looduskatastroofid ei tunne riigipiire, aga rikkad riigid saavad ennast nende eest palju paremini kaitsta ja tagajärgedest kergesti jagu saada. See tähendab ka, et rikkad riigid justkui ei taju, et probleem on tõsine ega asu tegutsema, et kliimamuutust kontrolli alla võtta.</a:t>
            </a:r>
            <a:endParaRPr>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br>
              <a:rPr lang="en-US">
                <a:latin typeface="Arial"/>
                <a:ea typeface="Arial"/>
                <a:cs typeface="Arial"/>
                <a:sym typeface="Arial"/>
              </a:rPr>
            </a:br>
            <a:endParaRPr>
              <a:latin typeface="Arial"/>
              <a:ea typeface="Arial"/>
              <a:cs typeface="Arial"/>
              <a:sym typeface="Arial"/>
            </a:endParaRPr>
          </a:p>
          <a:p>
            <a:pPr indent="0" lvl="0" marL="0" rtl="0" algn="l">
              <a:lnSpc>
                <a:spcPct val="100000"/>
              </a:lnSpc>
              <a:spcBef>
                <a:spcPts val="0"/>
              </a:spcBef>
              <a:spcAft>
                <a:spcPts val="0"/>
              </a:spcAft>
              <a:buClr>
                <a:schemeClr val="dk1"/>
              </a:buClr>
              <a:buSzPts val="1200"/>
              <a:buFont typeface="Calibri"/>
              <a:buNone/>
            </a:pPr>
            <a:r>
              <a:t/>
            </a:r>
            <a:endParaRPr/>
          </a:p>
        </p:txBody>
      </p:sp>
      <p:sp>
        <p:nvSpPr>
          <p:cNvPr id="242" name="Google Shape;242;g2bbee928f73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a58d0eba46_1_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a:t>See skeem näitab, kui palju olulisem on CO2 heitmete seisukohalt eluviis võrreldes rahvaarvuga: 1% kõige rohkem tarbivast maailmas panustab u 15% CO2 heitmeid, koos järgmise 9%-ga panustavad need piirkonnad ligi 50% CO2 heitmeid. 50% maailma kõige vähem tarbivast rahvastikust panustab vaid 10% CO2 heitmeid, inimese kohta on need umbes 1t CO2 heitmeid aastas – samaas kui kõige enam CO2 heitmeid tekitavates riikides tekib inimese kohta üle 45t heitmeid aastas.</a:t>
            </a:r>
            <a:endParaRPr/>
          </a:p>
          <a:p>
            <a:pPr indent="0" lvl="0" marL="0" rtl="0" algn="l">
              <a:lnSpc>
                <a:spcPct val="100000"/>
              </a:lnSpc>
              <a:spcBef>
                <a:spcPts val="0"/>
              </a:spcBef>
              <a:spcAft>
                <a:spcPts val="0"/>
              </a:spcAft>
              <a:buClr>
                <a:schemeClr val="dk1"/>
              </a:buClr>
              <a:buSzPts val="1200"/>
              <a:buFont typeface="Calibri"/>
              <a:buNone/>
            </a:pPr>
            <a:r>
              <a:t/>
            </a:r>
            <a:endParaRPr/>
          </a:p>
        </p:txBody>
      </p:sp>
      <p:sp>
        <p:nvSpPr>
          <p:cNvPr id="250" name="Google Shape;250;g2a58d0eba46_1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bbee928f73_0_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60" name="Google Shape;260;g2bbee928f73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2a593dbe10d_1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69" name="Google Shape;269;g2a593dbe10d_1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a593dbe10d_1_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a:latin typeface="Arial"/>
                <a:ea typeface="Arial"/>
                <a:cs typeface="Arial"/>
                <a:sym typeface="Arial"/>
              </a:rPr>
              <a:t>Suur hulk kasvuhoonegaase ja teiste riikide koloniseerimise ning nende ja/või loodusressursside ärakasutamisega saavutatud materiaalne heaolu viib materiaalse rikkuseni, sh võimeni oma riiki paremini kaitsta ja katastroofide tagajärgi valutumalt likvideerida. Kasvuhoonegaasid aga mõjutavad esmajärjekorras just neidsamu piirkondi Aasias ja Aafrikas, mida ajalooliselt on ära kasutatud Euroopa koloniaalsete emamaade majanduse kasvatamiseks. Nende koloniseeritud piirkondade CO2 heited on ajalooliselt olnud väga madalad ja ühtlasi ka raskused ohtude ennetamisel ja hävingust väljumiseks on väga suured.</a:t>
            </a:r>
            <a:endParaRPr>
              <a:latin typeface="Arial"/>
              <a:ea typeface="Arial"/>
              <a:cs typeface="Arial"/>
              <a:sym typeface="Arial"/>
            </a:endParaRPr>
          </a:p>
          <a:p>
            <a:pPr indent="0" lvl="0" marL="0" rtl="0" algn="l">
              <a:lnSpc>
                <a:spcPct val="100000"/>
              </a:lnSpc>
              <a:spcBef>
                <a:spcPts val="0"/>
              </a:spcBef>
              <a:spcAft>
                <a:spcPts val="0"/>
              </a:spcAft>
              <a:buClr>
                <a:schemeClr val="dk1"/>
              </a:buClr>
              <a:buSzPts val="1200"/>
              <a:buFont typeface="Calibri"/>
              <a:buNone/>
            </a:pPr>
            <a:r>
              <a:t/>
            </a:r>
            <a:endParaRPr/>
          </a:p>
        </p:txBody>
      </p:sp>
      <p:sp>
        <p:nvSpPr>
          <p:cNvPr id="277" name="Google Shape;277;g2a593dbe10d_1_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2a593dbe10d_1_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a:latin typeface="Arial"/>
                <a:ea typeface="Arial"/>
                <a:cs typeface="Arial"/>
                <a:sym typeface="Arial"/>
              </a:rPr>
              <a:t>Hiljutisel kliimakonverentsil COP28 püüti lahendada kliimaebaõiglust: riigid, kus on mugav elu ja mille kasvuhoonegaaside heitmed on (ja on ajalooliselt olnud) väga kõrged, peavad kompenseerima kliimamuutuse rängad tagajärjed riikidele, kus selleks ressursse on väga vähe. Selleks on loodud nn kliimakahjude fond, mille eesmärk on kompenseerida rahaliselt kahjud ja kaotused riikidele, kus kliimamuutused juba põhjustavad ohtlikke muutusi. Sellist fondi rahastaks riigid, mis kliimamuutusesse enim panustanud on. Mis te arvate, kas see on hea lahendus? Kuidas teie lahendaksite seda globaalselt ebavõrdset olukorda?</a:t>
            </a:r>
            <a:endParaRPr>
              <a:latin typeface="Arial"/>
              <a:ea typeface="Arial"/>
              <a:cs typeface="Arial"/>
              <a:sym typeface="Arial"/>
            </a:endParaRPr>
          </a:p>
          <a:p>
            <a:pPr indent="0" lvl="0" marL="0" rtl="0" algn="l">
              <a:lnSpc>
                <a:spcPct val="100000"/>
              </a:lnSpc>
              <a:spcBef>
                <a:spcPts val="0"/>
              </a:spcBef>
              <a:spcAft>
                <a:spcPts val="0"/>
              </a:spcAft>
              <a:buClr>
                <a:schemeClr val="dk1"/>
              </a:buClr>
              <a:buSzPts val="1200"/>
              <a:buFont typeface="Calibri"/>
              <a:buNone/>
            </a:pPr>
            <a:r>
              <a:t/>
            </a:r>
            <a:endParaRPr/>
          </a:p>
        </p:txBody>
      </p:sp>
      <p:sp>
        <p:nvSpPr>
          <p:cNvPr id="287" name="Google Shape;287;g2a593dbe10d_1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2bbee928f73_0_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a:solidFill>
                  <a:srgbClr val="222222"/>
                </a:solidFill>
                <a:latin typeface="Arial"/>
                <a:ea typeface="Arial"/>
                <a:cs typeface="Arial"/>
                <a:sym typeface="Arial"/>
              </a:rPr>
              <a:t>Mängitakse läbi üks võimalus, kuidas üksteisele lähemale tulla. Lapsed võiks minna tagasi oma algsetele kohtadele (kui teibid on alles, siis teipide juurde, kui mitte, siis pildilt enamvähem kohtadele, kus oldi esimeses tunnis). Keskmistel positsioonidel olnutest võiks mõned jääda vaatlejaks. Igaüks saab natuke aega, et mõtelda, millele nende karakter kulutas liiga palju või millest neil on puudu</a:t>
            </a:r>
            <a:r>
              <a:rPr b="1" lang="en-US">
                <a:solidFill>
                  <a:srgbClr val="222222"/>
                </a:solidFill>
                <a:latin typeface="Arial"/>
                <a:ea typeface="Arial"/>
                <a:cs typeface="Arial"/>
                <a:sym typeface="Arial"/>
              </a:rPr>
              <a:t>. </a:t>
            </a:r>
            <a:endParaRPr b="1">
              <a:solidFill>
                <a:srgbClr val="222222"/>
              </a:solidFill>
              <a:latin typeface="Arial"/>
              <a:ea typeface="Arial"/>
              <a:cs typeface="Arial"/>
              <a:sym typeface="Arial"/>
            </a:endParaRPr>
          </a:p>
          <a:p>
            <a:pPr indent="0" lvl="0" marL="0" rtl="0" algn="l">
              <a:lnSpc>
                <a:spcPct val="115000"/>
              </a:lnSpc>
              <a:spcBef>
                <a:spcPts val="2400"/>
              </a:spcBef>
              <a:spcAft>
                <a:spcPts val="0"/>
              </a:spcAft>
              <a:buClr>
                <a:schemeClr val="dk1"/>
              </a:buClr>
              <a:buSzPts val="1100"/>
              <a:buFont typeface="Arial"/>
              <a:buNone/>
            </a:pPr>
            <a:r>
              <a:rPr b="1" lang="en-US">
                <a:solidFill>
                  <a:srgbClr val="222222"/>
                </a:solidFill>
                <a:latin typeface="Arial"/>
                <a:ea typeface="Arial"/>
                <a:cs typeface="Arial"/>
                <a:sym typeface="Arial"/>
              </a:rPr>
              <a:t>L</a:t>
            </a:r>
            <a:r>
              <a:rPr lang="en-US">
                <a:solidFill>
                  <a:srgbClr val="222222"/>
                </a:solidFill>
                <a:latin typeface="Arial"/>
                <a:ea typeface="Arial"/>
                <a:cs typeface="Arial"/>
                <a:sym typeface="Arial"/>
              </a:rPr>
              <a:t>apsed, kelle karakter kulutas palju, vaatavad oma kaarti ja mõtlevad, millest nad oleks valmis loobuma. Need, kelle karakter kulutas väga vähe, vaatavad, mida neil oleks kindlasti juurde vaja, et natuke paremini elada. Vaatlejad peavad arvet sammude üle: Näiteks: USA nt loobub pooltest oma igapäevasõitudele tehtud kuludest (2s - hakkab kasutama rohkem ühistransporti, sõidab jalgrattaga, käib jala) ja loobub pooltest oma muudest sõitudest (1.5s), ja asendab 1s võrra lihatoite taimetoitudega, millest võidab 0.5s - st liigub tagasi keskmise poole kokku 4s). Samal ajal saavad Keenia ja Tansaania juurde kumbki nt 1s riikliku infrastruktuuri arendamiseks, et luua parem juurdepääs veele (aga lapsed võivad ise küsida, mida teistel rohkem võiks vaja olla - võib kasutada varem loodud tulpa vajaduste ja tahtmiste kohta). Araabia Ühendemiraaditides loobutakse muudest reisidest poole võrra, hakatakse sõitma nt vanaemale külla rongiga ja süüakse poole võrra vähem liha, mis vähendab nende CO2 heitmeid neis valdkondades samuti poole võrra. Võidame veidi üle 3s. Sellest saab veel 1s nt Somaalia selleks, et kliimamuutusest tekkinud põua tagajärgi vähendada ja naaberriikides kasvatatud vilja sisse osta. Jne. Me oleme lisaks heaolu suurendamisele ja raiskavate riikide halva positsiooni parandamisele hoidnud kokku ka CO2 pealt - nt USA näite puhul 4s võideti, millest anti 2s Tansaaniale ja Keeniale, ja veel 2s ehk 2000 kg inimese kohta aastas läks lihtsalt kasvuhoonegaase vähemaks - see vahe tuleks eraldi kirja panna. Lõpuks jõutakse mingile veidi teistsugusele positsioonile ja lisaks võib tahvlile kirjutada ka kokkuhoitud kasvuhoonegaaside koguse</a:t>
            </a:r>
            <a:r>
              <a:rPr b="1" lang="en-US">
                <a:solidFill>
                  <a:srgbClr val="222222"/>
                </a:solidFill>
                <a:latin typeface="Arial"/>
                <a:ea typeface="Arial"/>
                <a:cs typeface="Arial"/>
                <a:sym typeface="Arial"/>
              </a:rPr>
              <a:t>.</a:t>
            </a:r>
            <a:endParaRPr b="1">
              <a:solidFill>
                <a:srgbClr val="222222"/>
              </a:solidFill>
              <a:latin typeface="Arial"/>
              <a:ea typeface="Arial"/>
              <a:cs typeface="Arial"/>
              <a:sym typeface="Arial"/>
            </a:endParaRPr>
          </a:p>
          <a:p>
            <a:pPr indent="0" lvl="0" marL="0" rtl="0" algn="l">
              <a:lnSpc>
                <a:spcPct val="115000"/>
              </a:lnSpc>
              <a:spcBef>
                <a:spcPts val="2400"/>
              </a:spcBef>
              <a:spcAft>
                <a:spcPts val="0"/>
              </a:spcAft>
              <a:buClr>
                <a:schemeClr val="dk1"/>
              </a:buClr>
              <a:buSzPts val="1100"/>
              <a:buFont typeface="Arial"/>
              <a:buNone/>
            </a:pPr>
            <a:r>
              <a:rPr b="1" lang="en-US">
                <a:solidFill>
                  <a:srgbClr val="222222"/>
                </a:solidFill>
                <a:latin typeface="Arial"/>
                <a:ea typeface="Arial"/>
                <a:cs typeface="Arial"/>
                <a:sym typeface="Arial"/>
              </a:rPr>
              <a:t>I</a:t>
            </a:r>
            <a:r>
              <a:rPr lang="en-US">
                <a:solidFill>
                  <a:srgbClr val="222222"/>
                </a:solidFill>
                <a:latin typeface="Arial"/>
                <a:ea typeface="Arial"/>
                <a:cs typeface="Arial"/>
                <a:sym typeface="Arial"/>
              </a:rPr>
              <a:t>gaüks võiks välja pakkuda ka ühe muutuse enda elus, mida ta arvab, et ta saaks ise ette võtta. Teiseks võiks küsida, mida nad tahaks teha või millest usuvad, et kõige enam kasu oleks, aga mida millegipärast raske oleks ise teha. Kui tegemist on nt mõne seadusemuudatuse või infrastruktuuri puudumisega, siis võiks arutada, kuivõrd saaks mõjutada kohalikke omavalitsusi, poliitikuid või eraettevõtteid oma tegevust muutma, et üksikisikud saaksid paremini kliimasõbralikult elada. Nende mõjutuste hulgast võiks esile tõsta ka noorteliikumisi, sh nt Fridays for Future vms grupid. Võib mainida, et sellistes liikumistes osalemine aitaks ka muret, mis sel teemal tekkida võib, jagada ja ühiselt lahendusi otsides ja tegutsedes muret ja kliimaängi ka leevendada</a:t>
            </a:r>
            <a:r>
              <a:rPr b="1" lang="en-US">
                <a:solidFill>
                  <a:srgbClr val="222222"/>
                </a:solidFill>
                <a:latin typeface="Arial"/>
                <a:ea typeface="Arial"/>
                <a:cs typeface="Arial"/>
                <a:sym typeface="Arial"/>
              </a:rPr>
              <a:t>.</a:t>
            </a:r>
            <a:endParaRPr b="1">
              <a:solidFill>
                <a:srgbClr val="222222"/>
              </a:solidFill>
              <a:latin typeface="Arial"/>
              <a:ea typeface="Arial"/>
              <a:cs typeface="Arial"/>
              <a:sym typeface="Arial"/>
            </a:endParaRPr>
          </a:p>
          <a:p>
            <a:pPr indent="0" lvl="0" marL="0" rtl="0" algn="l">
              <a:lnSpc>
                <a:spcPct val="115000"/>
              </a:lnSpc>
              <a:spcBef>
                <a:spcPts val="2400"/>
              </a:spcBef>
              <a:spcAft>
                <a:spcPts val="0"/>
              </a:spcAft>
              <a:buClr>
                <a:schemeClr val="dk1"/>
              </a:buClr>
              <a:buSzPts val="1100"/>
              <a:buFont typeface="Arial"/>
              <a:buNone/>
            </a:pPr>
            <a:r>
              <a:rPr b="1" lang="en-US">
                <a:solidFill>
                  <a:srgbClr val="222222"/>
                </a:solidFill>
                <a:latin typeface="Arial"/>
                <a:ea typeface="Arial"/>
                <a:cs typeface="Arial"/>
                <a:sym typeface="Arial"/>
              </a:rPr>
              <a:t>J</a:t>
            </a:r>
            <a:r>
              <a:rPr lang="en-US">
                <a:solidFill>
                  <a:srgbClr val="222222"/>
                </a:solidFill>
                <a:latin typeface="Arial"/>
                <a:ea typeface="Arial"/>
                <a:cs typeface="Arial"/>
                <a:sym typeface="Arial"/>
              </a:rPr>
              <a:t>uhtida tähelepanu ka uuesti slaidile 5-6, kus on kirjas ka "parajate heitmetega riigid", ehk riigid, kus paisatakse õhku sellises koguses, nagu kõik riigid peaks saavutama, et kliimamuutust kontrolli alla võtma hakata</a:t>
            </a:r>
            <a:r>
              <a:rPr b="1" lang="en-US">
                <a:solidFill>
                  <a:srgbClr val="222222"/>
                </a:solidFill>
                <a:latin typeface="Arial"/>
                <a:ea typeface="Arial"/>
                <a:cs typeface="Arial"/>
                <a:sym typeface="Arial"/>
              </a:rPr>
              <a:t>.</a:t>
            </a:r>
            <a:endParaRPr b="1">
              <a:solidFill>
                <a:srgbClr val="222222"/>
              </a:solidFill>
              <a:latin typeface="Arial"/>
              <a:ea typeface="Arial"/>
              <a:cs typeface="Arial"/>
              <a:sym typeface="Arial"/>
            </a:endParaRPr>
          </a:p>
          <a:p>
            <a:pPr indent="0" lvl="0" marL="0" rtl="0" algn="l">
              <a:lnSpc>
                <a:spcPct val="100000"/>
              </a:lnSpc>
              <a:spcBef>
                <a:spcPts val="2400"/>
              </a:spcBef>
              <a:spcAft>
                <a:spcPts val="0"/>
              </a:spcAft>
              <a:buClr>
                <a:schemeClr val="dk1"/>
              </a:buClr>
              <a:buSzPts val="1200"/>
              <a:buFont typeface="Calibri"/>
              <a:buNone/>
            </a:pPr>
            <a:r>
              <a:t/>
            </a:r>
            <a:endParaRPr/>
          </a:p>
        </p:txBody>
      </p:sp>
      <p:sp>
        <p:nvSpPr>
          <p:cNvPr id="296" name="Google Shape;296;g2bbee928f73_0_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2a593dbe10d_1_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Kliimaõigluse põlvkondadevahelised aspektid. Esmalt lasta lastel natuke aega ise vaadata, seejärel aitab õpetaja slaidi mõista (lihtsam on, kui lapsed saavad lähtuda endast - selleks on slaidil punast joontega täpsustatud ka sünniaastad 2000ndatel ja 2010ndatel - ja roheline nool, mis näitab umbes praegu teismeeas noorte 70ndatesse jõudmise punkti ajaskaalal.</a:t>
            </a:r>
            <a:endParaRPr sz="1100">
              <a:latin typeface="Arial"/>
              <a:ea typeface="Arial"/>
              <a:cs typeface="Arial"/>
              <a:sym typeface="Arial"/>
            </a:endParaRPr>
          </a:p>
          <a:p>
            <a:pPr indent="0" lvl="0" marL="0" rtl="0" algn="l">
              <a:lnSpc>
                <a:spcPct val="115000"/>
              </a:lnSpc>
              <a:spcBef>
                <a:spcPts val="1200"/>
              </a:spcBef>
              <a:spcAft>
                <a:spcPts val="1200"/>
              </a:spcAft>
              <a:buClr>
                <a:schemeClr val="dk1"/>
              </a:buClr>
              <a:buSzPts val="1100"/>
              <a:buFont typeface="Arial"/>
              <a:buNone/>
            </a:pPr>
            <a:r>
              <a:rPr lang="en-US" sz="1100">
                <a:latin typeface="Arial"/>
                <a:ea typeface="Arial"/>
                <a:cs typeface="Arial"/>
                <a:sym typeface="Arial"/>
              </a:rPr>
              <a:t>	Lisaks tuleb selgitada, mida tähendavad "tulevikustsenaariumid" (taustainfot leiab nt siit</a:t>
            </a:r>
            <a:r>
              <a:rPr lang="en-US" sz="1100">
                <a:uFill>
                  <a:noFill/>
                </a:uFill>
                <a:latin typeface="Arial"/>
                <a:ea typeface="Arial"/>
                <a:cs typeface="Arial"/>
                <a:sym typeface="Arial"/>
                <a:hlinkClick r:id="rId2"/>
              </a:rPr>
              <a:t> </a:t>
            </a:r>
            <a:r>
              <a:rPr lang="en-US" sz="1100" u="sng">
                <a:solidFill>
                  <a:schemeClr val="hlink"/>
                </a:solidFill>
                <a:latin typeface="Arial"/>
                <a:ea typeface="Arial"/>
                <a:cs typeface="Arial"/>
                <a:sym typeface="Arial"/>
                <a:hlinkClick r:id="rId3"/>
              </a:rPr>
              <a:t>lingilt</a:t>
            </a:r>
            <a:r>
              <a:rPr lang="en-US" sz="1100">
                <a:latin typeface="Arial"/>
                <a:ea typeface="Arial"/>
                <a:cs typeface="Arial"/>
                <a:sym typeface="Arial"/>
              </a:rPr>
              <a:t>):  need on valikud võimaluste vahel, et maailmas ei proovitagi leida ühist keelt ja loobutakse praegustest kliimaeesmärkidest ning suurendatakse heitmeid. Teise stsenaariumi järgi  CO2 heited jäävad kõrgeks ehk umbes samale tasemele, kus need praegu on. Kolmas stsenaarium viitab võimalusele, et CO2 heiteid suudetakse mõnevõrra kärpida; neljas stsenaarium tähendab kärpimist piisavalt, et hoida maailma soojenemine 2 kraadi piires ja viies stsenaarium tähendaks 0-emissioonideni jõudmist. Ehkki viimane stsenaarium on praktiliselt välistatud, on oluline ka selle üle veidi mõelda: nagu näha, jätkuks soojenemine ka sellisel juhul. Põhjuseks on see, et juba õhku paisatud kasvuhoonegaasid mõjuvad väga pikka aega, ehk teisisõnu on eelmiste aastakümnete heidetel piisavalt mõju, et need tulevikuaastakümneid ikkagi mõjutaks. Meie tänane nullini jõudmine ei saa seega lõpetada praegu juba alanud soojenemist, küll aga vähendaks see soojenemise taset. Iga välditud kraadimurdosa soojenemist on abiks!</a:t>
            </a:r>
            <a:endParaRPr>
              <a:solidFill>
                <a:srgbClr val="222222"/>
              </a:solidFill>
              <a:latin typeface="Arial"/>
              <a:ea typeface="Arial"/>
              <a:cs typeface="Arial"/>
              <a:sym typeface="Arial"/>
            </a:endParaRPr>
          </a:p>
        </p:txBody>
      </p:sp>
      <p:sp>
        <p:nvSpPr>
          <p:cNvPr id="304" name="Google Shape;304;g2a593dbe10d_1_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pic>
        <p:nvPicPr>
          <p:cNvPr id="17" name="Google Shape;17;p35"/>
          <p:cNvPicPr preferRelativeResize="0"/>
          <p:nvPr/>
        </p:nvPicPr>
        <p:blipFill rotWithShape="1">
          <a:blip r:embed="rId2">
            <a:alphaModFix/>
          </a:blip>
          <a:srcRect b="0" l="0" r="0" t="0"/>
          <a:stretch/>
        </p:blipFill>
        <p:spPr>
          <a:xfrm>
            <a:off x="5741650" y="0"/>
            <a:ext cx="6450350" cy="4100660"/>
          </a:xfrm>
          <a:prstGeom prst="rect">
            <a:avLst/>
          </a:prstGeom>
          <a:noFill/>
          <a:ln>
            <a:noFill/>
          </a:ln>
        </p:spPr>
      </p:pic>
      <p:sp>
        <p:nvSpPr>
          <p:cNvPr id="18" name="Google Shape;18;p35"/>
          <p:cNvSpPr txBox="1"/>
          <p:nvPr>
            <p:ph type="ctrTitle"/>
          </p:nvPr>
        </p:nvSpPr>
        <p:spPr>
          <a:xfrm>
            <a:off x="1524000" y="1122363"/>
            <a:ext cx="7261781"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5"/>
          <p:cNvSpPr txBox="1"/>
          <p:nvPr>
            <p:ph idx="1" type="subTitle"/>
          </p:nvPr>
        </p:nvSpPr>
        <p:spPr>
          <a:xfrm>
            <a:off x="1524000" y="3602038"/>
            <a:ext cx="7261781"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id="22" name="Google Shape;22;p35"/>
          <p:cNvPicPr preferRelativeResize="0"/>
          <p:nvPr/>
        </p:nvPicPr>
        <p:blipFill rotWithShape="1">
          <a:blip r:embed="rId3">
            <a:alphaModFix/>
          </a:blip>
          <a:srcRect b="0" l="0" r="0" t="0"/>
          <a:stretch/>
        </p:blipFill>
        <p:spPr>
          <a:xfrm>
            <a:off x="6350834" y="5534745"/>
            <a:ext cx="5730875" cy="1193800"/>
          </a:xfrm>
          <a:prstGeom prst="rect">
            <a:avLst/>
          </a:prstGeom>
          <a:noFill/>
          <a:ln>
            <a:noFill/>
          </a:ln>
        </p:spPr>
      </p:pic>
      <p:sp>
        <p:nvSpPr>
          <p:cNvPr id="23" name="Google Shape;23;p35"/>
          <p:cNvSpPr/>
          <p:nvPr/>
        </p:nvSpPr>
        <p:spPr>
          <a:xfrm>
            <a:off x="3581400" y="5424646"/>
            <a:ext cx="2249864" cy="1303899"/>
          </a:xfrm>
          <a:prstGeom prst="rect">
            <a:avLst/>
          </a:prstGeom>
          <a:blipFill rotWithShape="1">
            <a:blip r:embed="rId4">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4" name="Shape 24"/>
        <p:cNvGrpSpPr/>
        <p:nvPr/>
      </p:nvGrpSpPr>
      <p:grpSpPr>
        <a:xfrm>
          <a:off x="0" y="0"/>
          <a:ext cx="0" cy="0"/>
          <a:chOff x="0" y="0"/>
          <a:chExt cx="0" cy="0"/>
        </a:xfrm>
      </p:grpSpPr>
      <p:sp>
        <p:nvSpPr>
          <p:cNvPr id="25" name="Google Shape;25;p3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36"/>
          <p:cNvSpPr/>
          <p:nvPr/>
        </p:nvSpPr>
        <p:spPr>
          <a:xfrm>
            <a:off x="10307425" y="5696196"/>
            <a:ext cx="1659117" cy="961534"/>
          </a:xfrm>
          <a:prstGeom prst="rect">
            <a:avLst/>
          </a:prstGeom>
          <a:blipFill rotWithShape="1">
            <a:blip r:embed="rId2">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 name="Google Shape;27;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4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1" name="Google Shape;31;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34" name="Google Shape;34;p41"/>
          <p:cNvSpPr/>
          <p:nvPr/>
        </p:nvSpPr>
        <p:spPr>
          <a:xfrm>
            <a:off x="10266641" y="5759941"/>
            <a:ext cx="1659117" cy="961534"/>
          </a:xfrm>
          <a:prstGeom prst="rect">
            <a:avLst/>
          </a:prstGeom>
          <a:blipFill rotWithShape="1">
            <a:blip r:embed="rId2">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5" name="Shape 35"/>
        <p:cNvGrpSpPr/>
        <p:nvPr/>
      </p:nvGrpSpPr>
      <p:grpSpPr>
        <a:xfrm>
          <a:off x="0" y="0"/>
          <a:ext cx="0" cy="0"/>
          <a:chOff x="0" y="0"/>
          <a:chExt cx="0" cy="0"/>
        </a:xfrm>
      </p:grpSpPr>
      <p:sp>
        <p:nvSpPr>
          <p:cNvPr id="36" name="Google Shape;36;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4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4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42" name="Google Shape;42;p42"/>
          <p:cNvSpPr/>
          <p:nvPr/>
        </p:nvSpPr>
        <p:spPr>
          <a:xfrm>
            <a:off x="10307426" y="5759941"/>
            <a:ext cx="1659117" cy="961534"/>
          </a:xfrm>
          <a:prstGeom prst="rect">
            <a:avLst/>
          </a:prstGeom>
          <a:blipFill rotWithShape="1">
            <a:blip r:embed="rId2">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3" name="Shape 43"/>
        <p:cNvGrpSpPr/>
        <p:nvPr/>
      </p:nvGrpSpPr>
      <p:grpSpPr>
        <a:xfrm>
          <a:off x="0" y="0"/>
          <a:ext cx="0" cy="0"/>
          <a:chOff x="0" y="0"/>
          <a:chExt cx="0" cy="0"/>
        </a:xfrm>
      </p:grpSpPr>
      <p:sp>
        <p:nvSpPr>
          <p:cNvPr id="44" name="Google Shape;44;p4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4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6" name="Google Shape;46;p4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4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 name="Google Shape;48;p4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52" name="Google Shape;52;p43"/>
          <p:cNvSpPr/>
          <p:nvPr/>
        </p:nvSpPr>
        <p:spPr>
          <a:xfrm>
            <a:off x="10262648" y="5759941"/>
            <a:ext cx="1659117" cy="961534"/>
          </a:xfrm>
          <a:prstGeom prst="rect">
            <a:avLst/>
          </a:prstGeom>
          <a:blipFill rotWithShape="1">
            <a:blip r:embed="rId2">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58" name="Google Shape;58;p44"/>
          <p:cNvSpPr/>
          <p:nvPr/>
        </p:nvSpPr>
        <p:spPr>
          <a:xfrm>
            <a:off x="10253222" y="5759941"/>
            <a:ext cx="1659117" cy="961534"/>
          </a:xfrm>
          <a:prstGeom prst="rect">
            <a:avLst/>
          </a:prstGeom>
          <a:blipFill rotWithShape="1">
            <a:blip r:embed="rId2">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9" name="Shape 59"/>
        <p:cNvGrpSpPr/>
        <p:nvPr/>
      </p:nvGrpSpPr>
      <p:grpSpPr>
        <a:xfrm>
          <a:off x="0" y="0"/>
          <a:ext cx="0" cy="0"/>
          <a:chOff x="0" y="0"/>
          <a:chExt cx="0" cy="0"/>
        </a:xfrm>
      </p:grpSpPr>
      <p:sp>
        <p:nvSpPr>
          <p:cNvPr id="60" name="Google Shape;60;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63" name="Google Shape;63;p45"/>
          <p:cNvSpPr/>
          <p:nvPr/>
        </p:nvSpPr>
        <p:spPr>
          <a:xfrm>
            <a:off x="10328635" y="5759941"/>
            <a:ext cx="1659117" cy="961534"/>
          </a:xfrm>
          <a:prstGeom prst="rect">
            <a:avLst/>
          </a:prstGeom>
          <a:blipFill rotWithShape="1">
            <a:blip r:embed="rId2">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4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4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4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71" name="Google Shape;71;p46"/>
          <p:cNvSpPr/>
          <p:nvPr/>
        </p:nvSpPr>
        <p:spPr>
          <a:xfrm>
            <a:off x="10319209" y="5759941"/>
            <a:ext cx="1659117" cy="961534"/>
          </a:xfrm>
          <a:prstGeom prst="rect">
            <a:avLst/>
          </a:prstGeom>
          <a:blipFill rotWithShape="1">
            <a:blip r:embed="rId2">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2" name="Shape 72"/>
        <p:cNvGrpSpPr/>
        <p:nvPr/>
      </p:nvGrpSpPr>
      <p:grpSpPr>
        <a:xfrm>
          <a:off x="0" y="0"/>
          <a:ext cx="0" cy="0"/>
          <a:chOff x="0" y="0"/>
          <a:chExt cx="0" cy="0"/>
        </a:xfrm>
      </p:grpSpPr>
      <p:sp>
        <p:nvSpPr>
          <p:cNvPr id="73" name="Google Shape;73;p4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47"/>
          <p:cNvSpPr/>
          <p:nvPr>
            <p:ph idx="2" type="pic"/>
          </p:nvPr>
        </p:nvSpPr>
        <p:spPr>
          <a:xfrm>
            <a:off x="5183188" y="987425"/>
            <a:ext cx="6172200" cy="4873625"/>
          </a:xfrm>
          <a:prstGeom prst="rect">
            <a:avLst/>
          </a:prstGeom>
          <a:noFill/>
          <a:ln>
            <a:noFill/>
          </a:ln>
        </p:spPr>
      </p:sp>
      <p:sp>
        <p:nvSpPr>
          <p:cNvPr id="75" name="Google Shape;75;p4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6" name="Google Shape;76;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79" name="Google Shape;79;p47"/>
          <p:cNvSpPr/>
          <p:nvPr/>
        </p:nvSpPr>
        <p:spPr>
          <a:xfrm>
            <a:off x="10290928" y="5759941"/>
            <a:ext cx="1659117" cy="961534"/>
          </a:xfrm>
          <a:prstGeom prst="rect">
            <a:avLst/>
          </a:prstGeom>
          <a:blipFill rotWithShape="1">
            <a:blip r:embed="rId2">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0" name="Shape 80"/>
        <p:cNvGrpSpPr/>
        <p:nvPr/>
      </p:nvGrpSpPr>
      <p:grpSpPr>
        <a:xfrm>
          <a:off x="0" y="0"/>
          <a:ext cx="0" cy="0"/>
          <a:chOff x="0" y="0"/>
          <a:chExt cx="0" cy="0"/>
        </a:xfrm>
      </p:grpSpPr>
      <p:sp>
        <p:nvSpPr>
          <p:cNvPr id="81" name="Google Shape;81;p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4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86" name="Google Shape;86;p48"/>
          <p:cNvSpPr/>
          <p:nvPr/>
        </p:nvSpPr>
        <p:spPr>
          <a:xfrm>
            <a:off x="10309782" y="5759941"/>
            <a:ext cx="1659117" cy="961534"/>
          </a:xfrm>
          <a:prstGeom prst="rect">
            <a:avLst/>
          </a:prstGeom>
          <a:blipFill rotWithShape="1">
            <a:blip r:embed="rId2">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7" name="Shape 87"/>
        <p:cNvGrpSpPr/>
        <p:nvPr/>
      </p:nvGrpSpPr>
      <p:grpSpPr>
        <a:xfrm>
          <a:off x="0" y="0"/>
          <a:ext cx="0" cy="0"/>
          <a:chOff x="0" y="0"/>
          <a:chExt cx="0" cy="0"/>
        </a:xfrm>
      </p:grpSpPr>
      <p:sp>
        <p:nvSpPr>
          <p:cNvPr id="88" name="Google Shape;88;p4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4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93" name="Google Shape;93;p49"/>
          <p:cNvSpPr/>
          <p:nvPr/>
        </p:nvSpPr>
        <p:spPr>
          <a:xfrm>
            <a:off x="10394624" y="5759941"/>
            <a:ext cx="1659117" cy="961534"/>
          </a:xfrm>
          <a:prstGeom prst="rect">
            <a:avLst/>
          </a:prstGeom>
          <a:blipFill rotWithShape="1">
            <a:blip r:embed="rId2">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showMasterSp="0" type="tx">
  <p:cSld name="TITLE_AND_BODY">
    <p:spTree>
      <p:nvGrpSpPr>
        <p:cNvPr id="94" name="Shape 94"/>
        <p:cNvGrpSpPr/>
        <p:nvPr/>
      </p:nvGrpSpPr>
      <p:grpSpPr>
        <a:xfrm>
          <a:off x="0" y="0"/>
          <a:ext cx="0" cy="0"/>
          <a:chOff x="0" y="0"/>
          <a:chExt cx="0" cy="0"/>
        </a:xfrm>
      </p:grpSpPr>
      <p:grpSp>
        <p:nvGrpSpPr>
          <p:cNvPr id="95" name="Google Shape;95;p50"/>
          <p:cNvGrpSpPr/>
          <p:nvPr/>
        </p:nvGrpSpPr>
        <p:grpSpPr>
          <a:xfrm>
            <a:off x="0" y="5204893"/>
            <a:ext cx="12192000" cy="1653233"/>
            <a:chOff x="0" y="3903669"/>
            <a:chExt cx="9144000" cy="1239925"/>
          </a:xfrm>
        </p:grpSpPr>
        <p:sp>
          <p:nvSpPr>
            <p:cNvPr id="96" name="Google Shape;96;p50"/>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97" name="Google Shape;97;p50"/>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98" name="Google Shape;98;p50"/>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99" name="Google Shape;99;p50"/>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00" name="Google Shape;100;p50"/>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sp>
        <p:nvSpPr>
          <p:cNvPr id="101" name="Google Shape;101;p50"/>
          <p:cNvSpPr txBox="1"/>
          <p:nvPr>
            <p:ph type="title"/>
          </p:nvPr>
        </p:nvSpPr>
        <p:spPr>
          <a:xfrm>
            <a:off x="415600" y="546667"/>
            <a:ext cx="11360800" cy="8104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Clr>
                <a:schemeClr val="dk1"/>
              </a:buClr>
              <a:buSzPts val="3000"/>
              <a:buFont typeface="Calibri"/>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02" name="Google Shape;102;p50"/>
          <p:cNvSpPr txBox="1"/>
          <p:nvPr>
            <p:ph idx="1" type="body"/>
          </p:nvPr>
        </p:nvSpPr>
        <p:spPr>
          <a:xfrm>
            <a:off x="415600" y="1639833"/>
            <a:ext cx="11360800" cy="4452000"/>
          </a:xfrm>
          <a:prstGeom prst="rect">
            <a:avLst/>
          </a:prstGeom>
          <a:noFill/>
          <a:ln>
            <a:noFill/>
          </a:ln>
        </p:spPr>
        <p:txBody>
          <a:bodyPr anchorCtr="0" anchor="t" bIns="91425" lIns="91425" spcFirstLastPara="1" rIns="91425" wrap="square" tIns="91425">
            <a:normAutofit/>
          </a:bodyPr>
          <a:lstStyle>
            <a:lvl1pPr indent="-342900" lvl="0" marL="457200" algn="l">
              <a:lnSpc>
                <a:spcPct val="90000"/>
              </a:lnSpc>
              <a:spcBef>
                <a:spcPts val="0"/>
              </a:spcBef>
              <a:spcAft>
                <a:spcPts val="0"/>
              </a:spcAft>
              <a:buClr>
                <a:schemeClr val="dk1"/>
              </a:buClr>
              <a:buSzPts val="1800"/>
              <a:buChar char="●"/>
              <a:defRPr/>
            </a:lvl1pPr>
            <a:lvl2pPr indent="-317500" lvl="1" marL="914400" algn="l">
              <a:lnSpc>
                <a:spcPct val="90000"/>
              </a:lnSpc>
              <a:spcBef>
                <a:spcPts val="0"/>
              </a:spcBef>
              <a:spcAft>
                <a:spcPts val="0"/>
              </a:spcAft>
              <a:buClr>
                <a:schemeClr val="dk1"/>
              </a:buClr>
              <a:buSzPts val="1400"/>
              <a:buChar char="○"/>
              <a:defRPr/>
            </a:lvl2pPr>
            <a:lvl3pPr indent="-317500" lvl="2" marL="1371600" algn="l">
              <a:lnSpc>
                <a:spcPct val="90000"/>
              </a:lnSpc>
              <a:spcBef>
                <a:spcPts val="0"/>
              </a:spcBef>
              <a:spcAft>
                <a:spcPts val="0"/>
              </a:spcAft>
              <a:buClr>
                <a:schemeClr val="dk1"/>
              </a:buClr>
              <a:buSzPts val="1400"/>
              <a:buChar char="■"/>
              <a:defRPr/>
            </a:lvl3pPr>
            <a:lvl4pPr indent="-317500" lvl="3" marL="1828800" algn="l">
              <a:lnSpc>
                <a:spcPct val="90000"/>
              </a:lnSpc>
              <a:spcBef>
                <a:spcPts val="0"/>
              </a:spcBef>
              <a:spcAft>
                <a:spcPts val="0"/>
              </a:spcAft>
              <a:buClr>
                <a:schemeClr val="dk1"/>
              </a:buClr>
              <a:buSzPts val="1400"/>
              <a:buChar char="●"/>
              <a:defRPr/>
            </a:lvl4pPr>
            <a:lvl5pPr indent="-317500" lvl="4" marL="2286000" algn="l">
              <a:lnSpc>
                <a:spcPct val="90000"/>
              </a:lnSpc>
              <a:spcBef>
                <a:spcPts val="0"/>
              </a:spcBef>
              <a:spcAft>
                <a:spcPts val="0"/>
              </a:spcAft>
              <a:buClr>
                <a:schemeClr val="dk1"/>
              </a:buClr>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03" name="Google Shape;103;p50"/>
          <p:cNvSpPr txBox="1"/>
          <p:nvPr>
            <p:ph idx="12" type="sldNum"/>
          </p:nvPr>
        </p:nvSpPr>
        <p:spPr>
          <a:xfrm>
            <a:off x="11280575" y="6201587"/>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Agenda">
  <p:cSld name="2_Agenda">
    <p:bg>
      <p:bgPr>
        <a:solidFill>
          <a:schemeClr val="accent2"/>
        </a:solidFill>
      </p:bgPr>
    </p:bg>
    <p:spTree>
      <p:nvGrpSpPr>
        <p:cNvPr id="104" name="Shape 104"/>
        <p:cNvGrpSpPr/>
        <p:nvPr/>
      </p:nvGrpSpPr>
      <p:grpSpPr>
        <a:xfrm>
          <a:off x="0" y="0"/>
          <a:ext cx="0" cy="0"/>
          <a:chOff x="0" y="0"/>
          <a:chExt cx="0" cy="0"/>
        </a:xfrm>
      </p:grpSpPr>
      <p:sp>
        <p:nvSpPr>
          <p:cNvPr id="105" name="Google Shape;105;g2a58d0eba46_0_634"/>
          <p:cNvSpPr/>
          <p:nvPr/>
        </p:nvSpPr>
        <p:spPr>
          <a:xfrm>
            <a:off x="0" y="2880244"/>
            <a:ext cx="12192000" cy="39777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6" name="Google Shape;106;g2a58d0eba46_0_634"/>
          <p:cNvSpPr txBox="1"/>
          <p:nvPr>
            <p:ph type="title"/>
          </p:nvPr>
        </p:nvSpPr>
        <p:spPr>
          <a:xfrm>
            <a:off x="914401" y="525440"/>
            <a:ext cx="5391000" cy="1963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lt2"/>
              </a:buClr>
              <a:buSzPts val="4000"/>
              <a:buFont typeface="Abril Fatface"/>
              <a:buNone/>
              <a:defRPr>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7" name="Google Shape;107;g2a58d0eba46_0_634"/>
          <p:cNvSpPr txBox="1"/>
          <p:nvPr>
            <p:ph idx="1" type="body"/>
          </p:nvPr>
        </p:nvSpPr>
        <p:spPr>
          <a:xfrm>
            <a:off x="914401" y="3377821"/>
            <a:ext cx="5181600" cy="2799000"/>
          </a:xfrm>
          <a:prstGeom prst="rect">
            <a:avLst/>
          </a:prstGeom>
          <a:noFill/>
          <a:ln>
            <a:noFill/>
          </a:ln>
        </p:spPr>
        <p:txBody>
          <a:bodyPr anchorCtr="0" anchor="t" bIns="45700" lIns="91425" spcFirstLastPara="1" rIns="91425" wrap="square" tIns="45700">
            <a:normAutofit/>
          </a:bodyPr>
          <a:lstStyle>
            <a:lvl1pPr indent="-228600" lvl="0" marL="457200" rtl="0" algn="l">
              <a:lnSpc>
                <a:spcPct val="120000"/>
              </a:lnSpc>
              <a:spcBef>
                <a:spcPts val="1000"/>
              </a:spcBef>
              <a:spcAft>
                <a:spcPts val="0"/>
              </a:spcAft>
              <a:buSzPts val="2000"/>
              <a:buNone/>
              <a:defRPr/>
            </a:lvl1pPr>
            <a:lvl2pPr indent="-342900" lvl="1" marL="914400" rtl="0" algn="l">
              <a:lnSpc>
                <a:spcPct val="120000"/>
              </a:lnSpc>
              <a:spcBef>
                <a:spcPts val="500"/>
              </a:spcBef>
              <a:spcAft>
                <a:spcPts val="0"/>
              </a:spcAft>
              <a:buSzPts val="1800"/>
              <a:buChar char="•"/>
              <a:defRPr/>
            </a:lvl2pPr>
            <a:lvl3pPr indent="-342900" lvl="2" marL="1371600" rtl="0" algn="l">
              <a:lnSpc>
                <a:spcPct val="120000"/>
              </a:lnSpc>
              <a:spcBef>
                <a:spcPts val="500"/>
              </a:spcBef>
              <a:spcAft>
                <a:spcPts val="0"/>
              </a:spcAft>
              <a:buSzPts val="1800"/>
              <a:buChar char="•"/>
              <a:defRPr/>
            </a:lvl3pPr>
            <a:lvl4pPr indent="-342900" lvl="3" marL="1828800" rtl="0" algn="l">
              <a:lnSpc>
                <a:spcPct val="120000"/>
              </a:lnSpc>
              <a:spcBef>
                <a:spcPts val="500"/>
              </a:spcBef>
              <a:spcAft>
                <a:spcPts val="0"/>
              </a:spcAft>
              <a:buSzPts val="1800"/>
              <a:buChar char="•"/>
              <a:defRPr/>
            </a:lvl4pPr>
            <a:lvl5pPr indent="-342900" lvl="4" marL="2286000" rtl="0" algn="l">
              <a:lnSpc>
                <a:spcPct val="120000"/>
              </a:lnSpc>
              <a:spcBef>
                <a:spcPts val="500"/>
              </a:spcBef>
              <a:spcAft>
                <a:spcPts val="0"/>
              </a:spcAft>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108" name="Google Shape;108;g2a58d0eba46_0_634"/>
          <p:cNvSpPr txBox="1"/>
          <p:nvPr>
            <p:ph idx="11" type="ftr"/>
          </p:nvPr>
        </p:nvSpPr>
        <p:spPr>
          <a:xfrm>
            <a:off x="914400" y="6434560"/>
            <a:ext cx="34281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9" name="Google Shape;109;g2a58d0eba46_0_634"/>
          <p:cNvSpPr/>
          <p:nvPr>
            <p:ph idx="2" type="pic"/>
          </p:nvPr>
        </p:nvSpPr>
        <p:spPr>
          <a:xfrm>
            <a:off x="6514166" y="-1798"/>
            <a:ext cx="2846700" cy="2872200"/>
          </a:xfrm>
          <a:prstGeom prst="rect">
            <a:avLst/>
          </a:prstGeom>
          <a:solidFill>
            <a:schemeClr val="accent6"/>
          </a:solidFill>
          <a:ln>
            <a:noFill/>
          </a:ln>
        </p:spPr>
      </p:sp>
      <p:sp>
        <p:nvSpPr>
          <p:cNvPr id="110" name="Google Shape;110;g2a58d0eba46_0_634"/>
          <p:cNvSpPr/>
          <p:nvPr>
            <p:ph idx="3" type="pic"/>
          </p:nvPr>
        </p:nvSpPr>
        <p:spPr>
          <a:xfrm>
            <a:off x="9360733" y="-1798"/>
            <a:ext cx="2826900" cy="2854500"/>
          </a:xfrm>
          <a:prstGeom prst="rect">
            <a:avLst/>
          </a:prstGeom>
          <a:solidFill>
            <a:srgbClr val="F0C76A"/>
          </a:solidFill>
          <a:ln>
            <a:noFill/>
          </a:ln>
        </p:spPr>
      </p:sp>
      <p:sp>
        <p:nvSpPr>
          <p:cNvPr id="111" name="Google Shape;111;g2a58d0eba46_0_634"/>
          <p:cNvSpPr/>
          <p:nvPr>
            <p:ph idx="4" type="pic"/>
          </p:nvPr>
        </p:nvSpPr>
        <p:spPr>
          <a:xfrm>
            <a:off x="6514169" y="2856391"/>
            <a:ext cx="2846700" cy="4001700"/>
          </a:xfrm>
          <a:prstGeom prst="rect">
            <a:avLst/>
          </a:prstGeom>
          <a:solidFill>
            <a:srgbClr val="F0C76A"/>
          </a:solidFill>
          <a:ln>
            <a:noFill/>
          </a:ln>
        </p:spPr>
      </p:sp>
      <p:sp>
        <p:nvSpPr>
          <p:cNvPr id="112" name="Google Shape;112;g2a58d0eba46_0_634"/>
          <p:cNvSpPr/>
          <p:nvPr>
            <p:ph idx="5" type="pic"/>
          </p:nvPr>
        </p:nvSpPr>
        <p:spPr>
          <a:xfrm>
            <a:off x="9356456" y="2828943"/>
            <a:ext cx="2835600" cy="4038900"/>
          </a:xfrm>
          <a:prstGeom prst="rect">
            <a:avLst/>
          </a:prstGeom>
          <a:solidFill>
            <a:schemeClr val="accent6"/>
          </a:solidFill>
          <a:ln>
            <a:noFill/>
          </a:ln>
        </p:spPr>
      </p:sp>
      <p:sp>
        <p:nvSpPr>
          <p:cNvPr id="113" name="Google Shape;113;g2a58d0eba46_0_634"/>
          <p:cNvSpPr txBox="1"/>
          <p:nvPr>
            <p:ph idx="10" type="dt"/>
          </p:nvPr>
        </p:nvSpPr>
        <p:spPr>
          <a:xfrm>
            <a:off x="9017000" y="6433202"/>
            <a:ext cx="2374200" cy="3678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solidFill>
                  <a:schemeClr val="lt2"/>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4" name="Google Shape;114;g2a58d0eba46_0_634"/>
          <p:cNvSpPr txBox="1"/>
          <p:nvPr>
            <p:ph idx="12" type="sldNum"/>
          </p:nvPr>
        </p:nvSpPr>
        <p:spPr>
          <a:xfrm>
            <a:off x="11391150" y="6433203"/>
            <a:ext cx="693300" cy="3678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u="none" cap="none" strike="noStrike">
                <a:solidFill>
                  <a:schemeClr val="lt2"/>
                </a:solidFill>
                <a:latin typeface="Abril Fatface"/>
                <a:ea typeface="Abril Fatface"/>
                <a:cs typeface="Abril Fatface"/>
                <a:sym typeface="Abril Fatface"/>
              </a:defRPr>
            </a:lvl1pPr>
            <a:lvl2pPr indent="0" lvl="1" marL="0" marR="0" rtl="0" algn="r">
              <a:spcBef>
                <a:spcPts val="0"/>
              </a:spcBef>
              <a:buNone/>
              <a:defRPr b="0" i="0" sz="2000" u="none" cap="none" strike="noStrike">
                <a:solidFill>
                  <a:schemeClr val="lt2"/>
                </a:solidFill>
                <a:latin typeface="Abril Fatface"/>
                <a:ea typeface="Abril Fatface"/>
                <a:cs typeface="Abril Fatface"/>
                <a:sym typeface="Abril Fatface"/>
              </a:defRPr>
            </a:lvl2pPr>
            <a:lvl3pPr indent="0" lvl="2" marL="0" marR="0" rtl="0" algn="r">
              <a:spcBef>
                <a:spcPts val="0"/>
              </a:spcBef>
              <a:buNone/>
              <a:defRPr b="0" i="0" sz="2000" u="none" cap="none" strike="noStrike">
                <a:solidFill>
                  <a:schemeClr val="lt2"/>
                </a:solidFill>
                <a:latin typeface="Abril Fatface"/>
                <a:ea typeface="Abril Fatface"/>
                <a:cs typeface="Abril Fatface"/>
                <a:sym typeface="Abril Fatface"/>
              </a:defRPr>
            </a:lvl3pPr>
            <a:lvl4pPr indent="0" lvl="3" marL="0" marR="0" rtl="0" algn="r">
              <a:spcBef>
                <a:spcPts val="0"/>
              </a:spcBef>
              <a:buNone/>
              <a:defRPr b="0" i="0" sz="2000" u="none" cap="none" strike="noStrike">
                <a:solidFill>
                  <a:schemeClr val="lt2"/>
                </a:solidFill>
                <a:latin typeface="Abril Fatface"/>
                <a:ea typeface="Abril Fatface"/>
                <a:cs typeface="Abril Fatface"/>
                <a:sym typeface="Abril Fatface"/>
              </a:defRPr>
            </a:lvl4pPr>
            <a:lvl5pPr indent="0" lvl="4" marL="0" marR="0" rtl="0" algn="r">
              <a:spcBef>
                <a:spcPts val="0"/>
              </a:spcBef>
              <a:buNone/>
              <a:defRPr b="0" i="0" sz="2000" u="none" cap="none" strike="noStrike">
                <a:solidFill>
                  <a:schemeClr val="lt2"/>
                </a:solidFill>
                <a:latin typeface="Abril Fatface"/>
                <a:ea typeface="Abril Fatface"/>
                <a:cs typeface="Abril Fatface"/>
                <a:sym typeface="Abril Fatface"/>
              </a:defRPr>
            </a:lvl5pPr>
            <a:lvl6pPr indent="0" lvl="5" marL="0" marR="0" rtl="0" algn="r">
              <a:spcBef>
                <a:spcPts val="0"/>
              </a:spcBef>
              <a:buNone/>
              <a:defRPr b="0" i="0" sz="2000" u="none" cap="none" strike="noStrike">
                <a:solidFill>
                  <a:schemeClr val="lt2"/>
                </a:solidFill>
                <a:latin typeface="Abril Fatface"/>
                <a:ea typeface="Abril Fatface"/>
                <a:cs typeface="Abril Fatface"/>
                <a:sym typeface="Abril Fatface"/>
              </a:defRPr>
            </a:lvl6pPr>
            <a:lvl7pPr indent="0" lvl="6" marL="0" marR="0" rtl="0" algn="r">
              <a:spcBef>
                <a:spcPts val="0"/>
              </a:spcBef>
              <a:buNone/>
              <a:defRPr b="0" i="0" sz="2000" u="none" cap="none" strike="noStrike">
                <a:solidFill>
                  <a:schemeClr val="lt2"/>
                </a:solidFill>
                <a:latin typeface="Abril Fatface"/>
                <a:ea typeface="Abril Fatface"/>
                <a:cs typeface="Abril Fatface"/>
                <a:sym typeface="Abril Fatface"/>
              </a:defRPr>
            </a:lvl7pPr>
            <a:lvl8pPr indent="0" lvl="7" marL="0" marR="0" rtl="0" algn="r">
              <a:spcBef>
                <a:spcPts val="0"/>
              </a:spcBef>
              <a:buNone/>
              <a:defRPr b="0" i="0" sz="2000" u="none" cap="none" strike="noStrike">
                <a:solidFill>
                  <a:schemeClr val="lt2"/>
                </a:solidFill>
                <a:latin typeface="Abril Fatface"/>
                <a:ea typeface="Abril Fatface"/>
                <a:cs typeface="Abril Fatface"/>
                <a:sym typeface="Abril Fatface"/>
              </a:defRPr>
            </a:lvl8pPr>
            <a:lvl9pPr indent="0" lvl="8" marL="0" marR="0" rtl="0" algn="r">
              <a:spcBef>
                <a:spcPts val="0"/>
              </a:spcBef>
              <a:buNone/>
              <a:defRPr b="0" i="0" sz="2000" u="none" cap="none" strike="noStrike">
                <a:solidFill>
                  <a:schemeClr val="lt2"/>
                </a:solidFill>
                <a:latin typeface="Abril Fatface"/>
                <a:ea typeface="Abril Fatface"/>
                <a:cs typeface="Abril Fatface"/>
                <a:sym typeface="Abril Fatfac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Introduction" showMasterSp="0">
  <p:cSld name="3_Introduction">
    <p:spTree>
      <p:nvGrpSpPr>
        <p:cNvPr id="115" name="Shape 115"/>
        <p:cNvGrpSpPr/>
        <p:nvPr/>
      </p:nvGrpSpPr>
      <p:grpSpPr>
        <a:xfrm>
          <a:off x="0" y="0"/>
          <a:ext cx="0" cy="0"/>
          <a:chOff x="0" y="0"/>
          <a:chExt cx="0" cy="0"/>
        </a:xfrm>
      </p:grpSpPr>
      <p:sp>
        <p:nvSpPr>
          <p:cNvPr id="116" name="Google Shape;116;g2a58d0eba46_0_645"/>
          <p:cNvSpPr/>
          <p:nvPr/>
        </p:nvSpPr>
        <p:spPr>
          <a:xfrm>
            <a:off x="0" y="0"/>
            <a:ext cx="12192000" cy="6858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17" name="Google Shape;117;g2a58d0eba46_0_645"/>
          <p:cNvSpPr/>
          <p:nvPr/>
        </p:nvSpPr>
        <p:spPr>
          <a:xfrm>
            <a:off x="0" y="-3537"/>
            <a:ext cx="12192000" cy="4463002"/>
          </a:xfrm>
          <a:custGeom>
            <a:rect b="b" l="l" r="r" t="t"/>
            <a:pathLst>
              <a:path extrusionOk="0" h="4463002" w="12192000">
                <a:moveTo>
                  <a:pt x="0" y="0"/>
                </a:moveTo>
                <a:lnTo>
                  <a:pt x="12192000" y="0"/>
                </a:lnTo>
                <a:lnTo>
                  <a:pt x="12192000" y="4463002"/>
                </a:lnTo>
                <a:cubicBezTo>
                  <a:pt x="12191459" y="4451584"/>
                  <a:pt x="12190919" y="4440167"/>
                  <a:pt x="12190378" y="4428749"/>
                </a:cubicBezTo>
                <a:cubicBezTo>
                  <a:pt x="12079768" y="3266647"/>
                  <a:pt x="11158638" y="2340865"/>
                  <a:pt x="9998648" y="2223060"/>
                </a:cubicBezTo>
                <a:lnTo>
                  <a:pt x="9764803" y="2211252"/>
                </a:lnTo>
                <a:lnTo>
                  <a:pt x="9764803" y="2210393"/>
                </a:lnTo>
                <a:lnTo>
                  <a:pt x="0" y="2209238"/>
                </a:lnTo>
                <a:lnTo>
                  <a:pt x="0"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18" name="Google Shape;118;g2a58d0eba46_0_645"/>
          <p:cNvSpPr/>
          <p:nvPr/>
        </p:nvSpPr>
        <p:spPr>
          <a:xfrm>
            <a:off x="0" y="-3537"/>
            <a:ext cx="12192000" cy="4463002"/>
          </a:xfrm>
          <a:custGeom>
            <a:rect b="b" l="l" r="r" t="t"/>
            <a:pathLst>
              <a:path extrusionOk="0" h="4463002" w="12192000">
                <a:moveTo>
                  <a:pt x="0" y="0"/>
                </a:moveTo>
                <a:lnTo>
                  <a:pt x="12192000" y="0"/>
                </a:lnTo>
                <a:lnTo>
                  <a:pt x="12192000" y="4463002"/>
                </a:lnTo>
                <a:cubicBezTo>
                  <a:pt x="12191459" y="4451584"/>
                  <a:pt x="12190919" y="4440167"/>
                  <a:pt x="12190378" y="4428749"/>
                </a:cubicBezTo>
                <a:cubicBezTo>
                  <a:pt x="12079768" y="3266647"/>
                  <a:pt x="11158638" y="2340865"/>
                  <a:pt x="9998648" y="2223060"/>
                </a:cubicBezTo>
                <a:lnTo>
                  <a:pt x="9764803" y="2211252"/>
                </a:lnTo>
                <a:lnTo>
                  <a:pt x="9764803" y="2210393"/>
                </a:lnTo>
                <a:lnTo>
                  <a:pt x="0" y="2209238"/>
                </a:lnTo>
                <a:lnTo>
                  <a:pt x="0" y="0"/>
                </a:lnTo>
                <a:close/>
              </a:path>
            </a:pathLst>
          </a:custGeom>
          <a:solidFill>
            <a:srgbClr val="116069">
              <a:alpha val="698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19" name="Google Shape;119;g2a58d0eba46_0_645"/>
          <p:cNvSpPr txBox="1"/>
          <p:nvPr>
            <p:ph type="title"/>
          </p:nvPr>
        </p:nvSpPr>
        <p:spPr>
          <a:xfrm>
            <a:off x="2743200" y="1"/>
            <a:ext cx="9432300" cy="2199000"/>
          </a:xfrm>
          <a:prstGeom prst="rect">
            <a:avLst/>
          </a:prstGeom>
          <a:solidFill>
            <a:schemeClr val="accent2">
              <a:alpha val="80000"/>
            </a:schemeClr>
          </a:solidFill>
          <a:ln>
            <a:noFill/>
          </a:ln>
        </p:spPr>
        <p:txBody>
          <a:bodyPr anchorCtr="0" anchor="ctr" bIns="45700" lIns="91425" spcFirstLastPara="1" rIns="91425" wrap="square" tIns="45700">
            <a:normAutofit/>
          </a:bodyPr>
          <a:lstStyle>
            <a:lvl1pPr lvl="0" rtl="0" algn="l">
              <a:lnSpc>
                <a:spcPct val="100000"/>
              </a:lnSpc>
              <a:spcBef>
                <a:spcPts val="0"/>
              </a:spcBef>
              <a:spcAft>
                <a:spcPts val="0"/>
              </a:spcAft>
              <a:buClr>
                <a:schemeClr val="lt2"/>
              </a:buClr>
              <a:buSzPts val="4000"/>
              <a:buFont typeface="Abril Fatface"/>
              <a:buNone/>
              <a:defRPr>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0" name="Google Shape;120;g2a58d0eba46_0_645"/>
          <p:cNvSpPr/>
          <p:nvPr>
            <p:ph idx="2" type="pic"/>
          </p:nvPr>
        </p:nvSpPr>
        <p:spPr>
          <a:xfrm>
            <a:off x="-16483" y="0"/>
            <a:ext cx="2773200" cy="2202600"/>
          </a:xfrm>
          <a:prstGeom prst="rect">
            <a:avLst/>
          </a:prstGeom>
          <a:solidFill>
            <a:schemeClr val="accent6"/>
          </a:solidFill>
          <a:ln>
            <a:noFill/>
          </a:ln>
        </p:spPr>
      </p:sp>
      <p:sp>
        <p:nvSpPr>
          <p:cNvPr id="121" name="Google Shape;121;g2a58d0eba46_0_645"/>
          <p:cNvSpPr/>
          <p:nvPr>
            <p:ph idx="3" type="pic"/>
          </p:nvPr>
        </p:nvSpPr>
        <p:spPr>
          <a:xfrm>
            <a:off x="-16484" y="2202508"/>
            <a:ext cx="2773200" cy="2327700"/>
          </a:xfrm>
          <a:prstGeom prst="rect">
            <a:avLst/>
          </a:prstGeom>
          <a:solidFill>
            <a:srgbClr val="F0C76A"/>
          </a:solidFill>
          <a:ln>
            <a:noFill/>
          </a:ln>
        </p:spPr>
      </p:sp>
      <p:sp>
        <p:nvSpPr>
          <p:cNvPr id="122" name="Google Shape;122;g2a58d0eba46_0_645"/>
          <p:cNvSpPr/>
          <p:nvPr>
            <p:ph idx="4" type="pic"/>
          </p:nvPr>
        </p:nvSpPr>
        <p:spPr>
          <a:xfrm>
            <a:off x="-16484" y="4530254"/>
            <a:ext cx="2773200" cy="2327700"/>
          </a:xfrm>
          <a:prstGeom prst="rect">
            <a:avLst/>
          </a:prstGeom>
          <a:solidFill>
            <a:schemeClr val="accent6"/>
          </a:solidFill>
          <a:ln>
            <a:noFill/>
          </a:ln>
        </p:spPr>
      </p:sp>
      <p:sp>
        <p:nvSpPr>
          <p:cNvPr id="123" name="Google Shape;123;g2a58d0eba46_0_645"/>
          <p:cNvSpPr txBox="1"/>
          <p:nvPr>
            <p:ph idx="1" type="body"/>
          </p:nvPr>
        </p:nvSpPr>
        <p:spPr>
          <a:xfrm>
            <a:off x="3352800" y="2794177"/>
            <a:ext cx="7476600" cy="3382800"/>
          </a:xfrm>
          <a:prstGeom prst="rect">
            <a:avLst/>
          </a:prstGeom>
          <a:noFill/>
          <a:ln>
            <a:noFill/>
          </a:ln>
        </p:spPr>
        <p:txBody>
          <a:bodyPr anchorCtr="0" anchor="t" bIns="45700" lIns="91425" spcFirstLastPara="1" rIns="91425" wrap="square" tIns="45700">
            <a:normAutofit/>
          </a:bodyPr>
          <a:lstStyle>
            <a:lvl1pPr indent="-228600" lvl="0" marL="457200" rtl="0" algn="l">
              <a:lnSpc>
                <a:spcPct val="120000"/>
              </a:lnSpc>
              <a:spcBef>
                <a:spcPts val="1000"/>
              </a:spcBef>
              <a:spcAft>
                <a:spcPts val="0"/>
              </a:spcAft>
              <a:buSzPts val="2000"/>
              <a:buNone/>
              <a:defRPr/>
            </a:lvl1pPr>
            <a:lvl2pPr indent="-342900" lvl="1" marL="914400" rtl="0" algn="l">
              <a:lnSpc>
                <a:spcPct val="120000"/>
              </a:lnSpc>
              <a:spcBef>
                <a:spcPts val="500"/>
              </a:spcBef>
              <a:spcAft>
                <a:spcPts val="0"/>
              </a:spcAft>
              <a:buSzPts val="1800"/>
              <a:buChar char="•"/>
              <a:defRPr/>
            </a:lvl2pPr>
            <a:lvl3pPr indent="-342900" lvl="2" marL="1371600" rtl="0" algn="l">
              <a:lnSpc>
                <a:spcPct val="120000"/>
              </a:lnSpc>
              <a:spcBef>
                <a:spcPts val="500"/>
              </a:spcBef>
              <a:spcAft>
                <a:spcPts val="0"/>
              </a:spcAft>
              <a:buSzPts val="1800"/>
              <a:buChar char="•"/>
              <a:defRPr/>
            </a:lvl3pPr>
            <a:lvl4pPr indent="-342900" lvl="3" marL="1828800" rtl="0" algn="l">
              <a:lnSpc>
                <a:spcPct val="120000"/>
              </a:lnSpc>
              <a:spcBef>
                <a:spcPts val="500"/>
              </a:spcBef>
              <a:spcAft>
                <a:spcPts val="0"/>
              </a:spcAft>
              <a:buSzPts val="1800"/>
              <a:buChar char="•"/>
              <a:defRPr/>
            </a:lvl4pPr>
            <a:lvl5pPr indent="-342900" lvl="4" marL="2286000" rtl="0" algn="l">
              <a:lnSpc>
                <a:spcPct val="120000"/>
              </a:lnSpc>
              <a:spcBef>
                <a:spcPts val="500"/>
              </a:spcBef>
              <a:spcAft>
                <a:spcPts val="0"/>
              </a:spcAft>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124" name="Google Shape;124;g2a58d0eba46_0_645"/>
          <p:cNvSpPr txBox="1"/>
          <p:nvPr>
            <p:ph idx="11" type="ftr"/>
          </p:nvPr>
        </p:nvSpPr>
        <p:spPr>
          <a:xfrm>
            <a:off x="914400" y="6434560"/>
            <a:ext cx="34281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solidFill>
                  <a:schemeClr val="lt2"/>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5" name="Google Shape;125;g2a58d0eba46_0_645"/>
          <p:cNvSpPr txBox="1"/>
          <p:nvPr>
            <p:ph idx="10" type="dt"/>
          </p:nvPr>
        </p:nvSpPr>
        <p:spPr>
          <a:xfrm>
            <a:off x="9017000" y="6433202"/>
            <a:ext cx="2374200" cy="3678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solidFill>
                  <a:schemeClr val="accent2"/>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6" name="Google Shape;126;g2a58d0eba46_0_645"/>
          <p:cNvSpPr txBox="1"/>
          <p:nvPr>
            <p:ph idx="12" type="sldNum"/>
          </p:nvPr>
        </p:nvSpPr>
        <p:spPr>
          <a:xfrm>
            <a:off x="11391150" y="6433203"/>
            <a:ext cx="693300" cy="3678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u="none" cap="none" strike="noStrike">
                <a:solidFill>
                  <a:schemeClr val="accent2"/>
                </a:solidFill>
                <a:latin typeface="Abril Fatface"/>
                <a:ea typeface="Abril Fatface"/>
                <a:cs typeface="Abril Fatface"/>
                <a:sym typeface="Abril Fatface"/>
              </a:defRPr>
            </a:lvl1pPr>
            <a:lvl2pPr indent="0" lvl="1" marL="0" marR="0" rtl="0" algn="r">
              <a:spcBef>
                <a:spcPts val="0"/>
              </a:spcBef>
              <a:buNone/>
              <a:defRPr b="0" i="0" sz="2000" u="none" cap="none" strike="noStrike">
                <a:solidFill>
                  <a:schemeClr val="accent2"/>
                </a:solidFill>
                <a:latin typeface="Abril Fatface"/>
                <a:ea typeface="Abril Fatface"/>
                <a:cs typeface="Abril Fatface"/>
                <a:sym typeface="Abril Fatface"/>
              </a:defRPr>
            </a:lvl2pPr>
            <a:lvl3pPr indent="0" lvl="2" marL="0" marR="0" rtl="0" algn="r">
              <a:spcBef>
                <a:spcPts val="0"/>
              </a:spcBef>
              <a:buNone/>
              <a:defRPr b="0" i="0" sz="2000" u="none" cap="none" strike="noStrike">
                <a:solidFill>
                  <a:schemeClr val="accent2"/>
                </a:solidFill>
                <a:latin typeface="Abril Fatface"/>
                <a:ea typeface="Abril Fatface"/>
                <a:cs typeface="Abril Fatface"/>
                <a:sym typeface="Abril Fatface"/>
              </a:defRPr>
            </a:lvl3pPr>
            <a:lvl4pPr indent="0" lvl="3" marL="0" marR="0" rtl="0" algn="r">
              <a:spcBef>
                <a:spcPts val="0"/>
              </a:spcBef>
              <a:buNone/>
              <a:defRPr b="0" i="0" sz="2000" u="none" cap="none" strike="noStrike">
                <a:solidFill>
                  <a:schemeClr val="accent2"/>
                </a:solidFill>
                <a:latin typeface="Abril Fatface"/>
                <a:ea typeface="Abril Fatface"/>
                <a:cs typeface="Abril Fatface"/>
                <a:sym typeface="Abril Fatface"/>
              </a:defRPr>
            </a:lvl4pPr>
            <a:lvl5pPr indent="0" lvl="4" marL="0" marR="0" rtl="0" algn="r">
              <a:spcBef>
                <a:spcPts val="0"/>
              </a:spcBef>
              <a:buNone/>
              <a:defRPr b="0" i="0" sz="2000" u="none" cap="none" strike="noStrike">
                <a:solidFill>
                  <a:schemeClr val="accent2"/>
                </a:solidFill>
                <a:latin typeface="Abril Fatface"/>
                <a:ea typeface="Abril Fatface"/>
                <a:cs typeface="Abril Fatface"/>
                <a:sym typeface="Abril Fatface"/>
              </a:defRPr>
            </a:lvl5pPr>
            <a:lvl6pPr indent="0" lvl="5" marL="0" marR="0" rtl="0" algn="r">
              <a:spcBef>
                <a:spcPts val="0"/>
              </a:spcBef>
              <a:buNone/>
              <a:defRPr b="0" i="0" sz="2000" u="none" cap="none" strike="noStrike">
                <a:solidFill>
                  <a:schemeClr val="accent2"/>
                </a:solidFill>
                <a:latin typeface="Abril Fatface"/>
                <a:ea typeface="Abril Fatface"/>
                <a:cs typeface="Abril Fatface"/>
                <a:sym typeface="Abril Fatface"/>
              </a:defRPr>
            </a:lvl6pPr>
            <a:lvl7pPr indent="0" lvl="6" marL="0" marR="0" rtl="0" algn="r">
              <a:spcBef>
                <a:spcPts val="0"/>
              </a:spcBef>
              <a:buNone/>
              <a:defRPr b="0" i="0" sz="2000" u="none" cap="none" strike="noStrike">
                <a:solidFill>
                  <a:schemeClr val="accent2"/>
                </a:solidFill>
                <a:latin typeface="Abril Fatface"/>
                <a:ea typeface="Abril Fatface"/>
                <a:cs typeface="Abril Fatface"/>
                <a:sym typeface="Abril Fatface"/>
              </a:defRPr>
            </a:lvl7pPr>
            <a:lvl8pPr indent="0" lvl="7" marL="0" marR="0" rtl="0" algn="r">
              <a:spcBef>
                <a:spcPts val="0"/>
              </a:spcBef>
              <a:buNone/>
              <a:defRPr b="0" i="0" sz="2000" u="none" cap="none" strike="noStrike">
                <a:solidFill>
                  <a:schemeClr val="accent2"/>
                </a:solidFill>
                <a:latin typeface="Abril Fatface"/>
                <a:ea typeface="Abril Fatface"/>
                <a:cs typeface="Abril Fatface"/>
                <a:sym typeface="Abril Fatface"/>
              </a:defRPr>
            </a:lvl8pPr>
            <a:lvl9pPr indent="0" lvl="8" marL="0" marR="0" rtl="0" algn="r">
              <a:spcBef>
                <a:spcPts val="0"/>
              </a:spcBef>
              <a:buNone/>
              <a:defRPr b="0" i="0" sz="2000" u="none" cap="none" strike="noStrike">
                <a:solidFill>
                  <a:schemeClr val="accent2"/>
                </a:solidFill>
                <a:latin typeface="Abril Fatface"/>
                <a:ea typeface="Abril Fatface"/>
                <a:cs typeface="Abril Fatface"/>
                <a:sym typeface="Abril Fatfac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Section break">
  <p:cSld name="4_Section break">
    <p:spTree>
      <p:nvGrpSpPr>
        <p:cNvPr id="127" name="Shape 127"/>
        <p:cNvGrpSpPr/>
        <p:nvPr/>
      </p:nvGrpSpPr>
      <p:grpSpPr>
        <a:xfrm>
          <a:off x="0" y="0"/>
          <a:ext cx="0" cy="0"/>
          <a:chOff x="0" y="0"/>
          <a:chExt cx="0" cy="0"/>
        </a:xfrm>
      </p:grpSpPr>
      <p:sp>
        <p:nvSpPr>
          <p:cNvPr id="128" name="Google Shape;128;g2a58d0eba46_0_657"/>
          <p:cNvSpPr/>
          <p:nvPr/>
        </p:nvSpPr>
        <p:spPr>
          <a:xfrm>
            <a:off x="0" y="0"/>
            <a:ext cx="12192000" cy="6858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29" name="Google Shape;129;g2a58d0eba46_0_657"/>
          <p:cNvSpPr/>
          <p:nvPr/>
        </p:nvSpPr>
        <p:spPr>
          <a:xfrm>
            <a:off x="0" y="0"/>
            <a:ext cx="12192000"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30" name="Google Shape;130;g2a58d0eba46_0_657"/>
          <p:cNvSpPr txBox="1"/>
          <p:nvPr>
            <p:ph type="ctrTitle"/>
          </p:nvPr>
        </p:nvSpPr>
        <p:spPr>
          <a:xfrm>
            <a:off x="914400" y="685798"/>
            <a:ext cx="4770900" cy="32175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lt2"/>
              </a:buClr>
              <a:buSzPts val="4000"/>
              <a:buFont typeface="Abril Fatface"/>
              <a:buNone/>
              <a:defRPr>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1" name="Google Shape;131;g2a58d0eba46_0_657"/>
          <p:cNvSpPr/>
          <p:nvPr>
            <p:ph idx="2" type="pic"/>
          </p:nvPr>
        </p:nvSpPr>
        <p:spPr>
          <a:xfrm>
            <a:off x="6057901" y="1"/>
            <a:ext cx="6134100" cy="6858000"/>
          </a:xfrm>
          <a:prstGeom prst="rect">
            <a:avLst/>
          </a:prstGeom>
          <a:solidFill>
            <a:schemeClr val="accent6"/>
          </a:solidFill>
          <a:ln>
            <a:noFill/>
          </a:ln>
        </p:spPr>
      </p:sp>
      <p:sp>
        <p:nvSpPr>
          <p:cNvPr id="132" name="Google Shape;132;g2a58d0eba46_0_657"/>
          <p:cNvSpPr txBox="1"/>
          <p:nvPr>
            <p:ph idx="1" type="subTitle"/>
          </p:nvPr>
        </p:nvSpPr>
        <p:spPr>
          <a:xfrm>
            <a:off x="0" y="4327140"/>
            <a:ext cx="11577000" cy="2530800"/>
          </a:xfrm>
          <a:prstGeom prst="rect">
            <a:avLst/>
          </a:prstGeom>
          <a:solidFill>
            <a:srgbClr val="116069">
              <a:alpha val="80000"/>
            </a:srgbClr>
          </a:solidFill>
          <a:ln>
            <a:noFill/>
          </a:ln>
        </p:spPr>
        <p:txBody>
          <a:bodyPr anchorCtr="0" anchor="t" bIns="45700" lIns="91425" spcFirstLastPara="1" rIns="91425" wrap="square" tIns="45700">
            <a:normAutofit/>
          </a:bodyPr>
          <a:lstStyle>
            <a:lvl1pPr lvl="0" rtl="0" algn="l">
              <a:lnSpc>
                <a:spcPct val="400000"/>
              </a:lnSpc>
              <a:spcBef>
                <a:spcPts val="1000"/>
              </a:spcBef>
              <a:spcAft>
                <a:spcPts val="0"/>
              </a:spcAft>
              <a:buSzPts val="2000"/>
              <a:buNone/>
              <a:defRPr>
                <a:solidFill>
                  <a:schemeClr val="lt2"/>
                </a:solidFill>
              </a:defRPr>
            </a:lvl1pPr>
            <a:lvl2pPr lvl="1" rtl="0" algn="l">
              <a:lnSpc>
                <a:spcPct val="120000"/>
              </a:lnSpc>
              <a:spcBef>
                <a:spcPts val="500"/>
              </a:spcBef>
              <a:spcAft>
                <a:spcPts val="0"/>
              </a:spcAft>
              <a:buSzPts val="1800"/>
              <a:buChar char="•"/>
              <a:defRPr/>
            </a:lvl2pPr>
            <a:lvl3pPr lvl="2" rtl="0" algn="l">
              <a:lnSpc>
                <a:spcPct val="120000"/>
              </a:lnSpc>
              <a:spcBef>
                <a:spcPts val="500"/>
              </a:spcBef>
              <a:spcAft>
                <a:spcPts val="0"/>
              </a:spcAft>
              <a:buSzPts val="1800"/>
              <a:buChar char="•"/>
              <a:defRPr/>
            </a:lvl3pPr>
            <a:lvl4pPr lvl="3" rtl="0" algn="l">
              <a:lnSpc>
                <a:spcPct val="120000"/>
              </a:lnSpc>
              <a:spcBef>
                <a:spcPts val="500"/>
              </a:spcBef>
              <a:spcAft>
                <a:spcPts val="0"/>
              </a:spcAft>
              <a:buSzPts val="1800"/>
              <a:buChar char="•"/>
              <a:defRPr/>
            </a:lvl4pPr>
            <a:lvl5pPr lvl="4" rtl="0" algn="l">
              <a:lnSpc>
                <a:spcPct val="120000"/>
              </a:lnSpc>
              <a:spcBef>
                <a:spcPts val="500"/>
              </a:spcBef>
              <a:spcAft>
                <a:spcPts val="0"/>
              </a:spcAft>
              <a:buSzPts val="1800"/>
              <a:buChar char="•"/>
              <a:defRPr/>
            </a:lvl5pPr>
            <a:lvl6pPr lvl="5" rtl="0" algn="l">
              <a:lnSpc>
                <a:spcPct val="90000"/>
              </a:lnSpc>
              <a:spcBef>
                <a:spcPts val="500"/>
              </a:spcBef>
              <a:spcAft>
                <a:spcPts val="0"/>
              </a:spcAft>
              <a:buClr>
                <a:schemeClr val="dk1"/>
              </a:buClr>
              <a:buSzPts val="1800"/>
              <a:buChar char="•"/>
              <a:defRPr/>
            </a:lvl6pPr>
            <a:lvl7pPr lvl="6" rtl="0" algn="l">
              <a:lnSpc>
                <a:spcPct val="90000"/>
              </a:lnSpc>
              <a:spcBef>
                <a:spcPts val="500"/>
              </a:spcBef>
              <a:spcAft>
                <a:spcPts val="0"/>
              </a:spcAft>
              <a:buClr>
                <a:schemeClr val="dk1"/>
              </a:buClr>
              <a:buSzPts val="1800"/>
              <a:buChar char="•"/>
              <a:defRPr/>
            </a:lvl7pPr>
            <a:lvl8pPr lvl="7" rtl="0" algn="l">
              <a:lnSpc>
                <a:spcPct val="90000"/>
              </a:lnSpc>
              <a:spcBef>
                <a:spcPts val="500"/>
              </a:spcBef>
              <a:spcAft>
                <a:spcPts val="0"/>
              </a:spcAft>
              <a:buClr>
                <a:schemeClr val="dk1"/>
              </a:buClr>
              <a:buSzPts val="1800"/>
              <a:buChar char="•"/>
              <a:defRPr/>
            </a:lvl8pPr>
            <a:lvl9pPr lvl="8" rtl="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hart Table TImeline" type="obj">
  <p:cSld name="OBJECT">
    <p:spTree>
      <p:nvGrpSpPr>
        <p:cNvPr id="133" name="Shape 133"/>
        <p:cNvGrpSpPr/>
        <p:nvPr/>
      </p:nvGrpSpPr>
      <p:grpSpPr>
        <a:xfrm>
          <a:off x="0" y="0"/>
          <a:ext cx="0" cy="0"/>
          <a:chOff x="0" y="0"/>
          <a:chExt cx="0" cy="0"/>
        </a:xfrm>
      </p:grpSpPr>
      <p:sp>
        <p:nvSpPr>
          <p:cNvPr id="134" name="Google Shape;134;g2a58d0eba46_0_663"/>
          <p:cNvSpPr txBox="1"/>
          <p:nvPr>
            <p:ph type="title"/>
          </p:nvPr>
        </p:nvSpPr>
        <p:spPr>
          <a:xfrm>
            <a:off x="905256" y="448056"/>
            <a:ext cx="9915000" cy="1329000"/>
          </a:xfrm>
          <a:prstGeom prst="rect">
            <a:avLst/>
          </a:prstGeom>
          <a:noFill/>
          <a:ln>
            <a:noFill/>
          </a:ln>
        </p:spPr>
        <p:txBody>
          <a:bodyPr anchorCtr="0" anchor="ctr" bIns="45700" lIns="91425" spcFirstLastPara="1" rIns="91425" wrap="square" tIns="45700">
            <a:normAutofit/>
          </a:bodyPr>
          <a:lstStyle>
            <a:lvl1pPr lvl="0" rtl="0" algn="l">
              <a:lnSpc>
                <a:spcPct val="100000"/>
              </a:lnSpc>
              <a:spcBef>
                <a:spcPts val="0"/>
              </a:spcBef>
              <a:spcAft>
                <a:spcPts val="0"/>
              </a:spcAft>
              <a:buClr>
                <a:schemeClr val="accent2"/>
              </a:buClr>
              <a:buSzPts val="4000"/>
              <a:buFont typeface="Abril Fatface"/>
              <a:buNone/>
              <a:defRPr sz="4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5" name="Google Shape;135;g2a58d0eba46_0_663"/>
          <p:cNvSpPr txBox="1"/>
          <p:nvPr>
            <p:ph idx="1" type="body"/>
          </p:nvPr>
        </p:nvSpPr>
        <p:spPr>
          <a:xfrm>
            <a:off x="914400" y="1919673"/>
            <a:ext cx="9915000" cy="4123200"/>
          </a:xfrm>
          <a:prstGeom prst="rect">
            <a:avLst/>
          </a:prstGeom>
          <a:noFill/>
          <a:ln>
            <a:noFill/>
          </a:ln>
        </p:spPr>
        <p:txBody>
          <a:bodyPr anchorCtr="0" anchor="t" bIns="45700" lIns="91425" spcFirstLastPara="1" rIns="91425" wrap="square" tIns="45700">
            <a:normAutofit/>
          </a:bodyPr>
          <a:lstStyle>
            <a:lvl1pPr indent="-355600" lvl="0" marL="457200" rtl="0" algn="l">
              <a:lnSpc>
                <a:spcPct val="120000"/>
              </a:lnSpc>
              <a:spcBef>
                <a:spcPts val="1000"/>
              </a:spcBef>
              <a:spcAft>
                <a:spcPts val="0"/>
              </a:spcAft>
              <a:buSzPts val="2000"/>
              <a:buChar char="•"/>
              <a:defRPr sz="2000"/>
            </a:lvl1pPr>
            <a:lvl2pPr indent="-342900" lvl="1" marL="914400" rtl="0" algn="l">
              <a:lnSpc>
                <a:spcPct val="120000"/>
              </a:lnSpc>
              <a:spcBef>
                <a:spcPts val="500"/>
              </a:spcBef>
              <a:spcAft>
                <a:spcPts val="0"/>
              </a:spcAft>
              <a:buSzPts val="1800"/>
              <a:buChar char="•"/>
              <a:defRPr sz="1800"/>
            </a:lvl2pPr>
            <a:lvl3pPr indent="-330200" lvl="2" marL="1371600" rtl="0" algn="l">
              <a:lnSpc>
                <a:spcPct val="120000"/>
              </a:lnSpc>
              <a:spcBef>
                <a:spcPts val="500"/>
              </a:spcBef>
              <a:spcAft>
                <a:spcPts val="0"/>
              </a:spcAft>
              <a:buSzPts val="1600"/>
              <a:buChar char="•"/>
              <a:defRPr sz="1600"/>
            </a:lvl3pPr>
            <a:lvl4pPr indent="-317500" lvl="3" marL="1828800" rtl="0" algn="l">
              <a:lnSpc>
                <a:spcPct val="120000"/>
              </a:lnSpc>
              <a:spcBef>
                <a:spcPts val="500"/>
              </a:spcBef>
              <a:spcAft>
                <a:spcPts val="0"/>
              </a:spcAft>
              <a:buSzPts val="1400"/>
              <a:buChar char="•"/>
              <a:defRPr sz="1400"/>
            </a:lvl4pPr>
            <a:lvl5pPr indent="-317500" lvl="4" marL="2286000" rtl="0" algn="l">
              <a:lnSpc>
                <a:spcPct val="120000"/>
              </a:lnSpc>
              <a:spcBef>
                <a:spcPts val="500"/>
              </a:spcBef>
              <a:spcAft>
                <a:spcPts val="0"/>
              </a:spcAft>
              <a:buSzPts val="1400"/>
              <a:buChar char="•"/>
              <a:defRPr sz="1400"/>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136" name="Google Shape;136;g2a58d0eba46_0_663"/>
          <p:cNvSpPr txBox="1"/>
          <p:nvPr>
            <p:ph idx="11" type="ftr"/>
          </p:nvPr>
        </p:nvSpPr>
        <p:spPr>
          <a:xfrm>
            <a:off x="914400" y="6437376"/>
            <a:ext cx="37758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solidFill>
                  <a:schemeClr val="accent2"/>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7" name="Google Shape;137;g2a58d0eba46_0_663"/>
          <p:cNvSpPr txBox="1"/>
          <p:nvPr>
            <p:ph idx="10" type="dt"/>
          </p:nvPr>
        </p:nvSpPr>
        <p:spPr>
          <a:xfrm>
            <a:off x="9323285" y="6434524"/>
            <a:ext cx="20679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solidFill>
                  <a:schemeClr val="lt2"/>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8" name="Google Shape;138;g2a58d0eba46_0_663"/>
          <p:cNvSpPr txBox="1"/>
          <p:nvPr>
            <p:ph idx="12" type="sldNum"/>
          </p:nvPr>
        </p:nvSpPr>
        <p:spPr>
          <a:xfrm>
            <a:off x="11391152" y="6434524"/>
            <a:ext cx="6933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u="none" cap="none" strike="noStrike">
                <a:solidFill>
                  <a:schemeClr val="lt2"/>
                </a:solidFill>
                <a:latin typeface="Abril Fatface"/>
                <a:ea typeface="Abril Fatface"/>
                <a:cs typeface="Abril Fatface"/>
                <a:sym typeface="Abril Fatface"/>
              </a:defRPr>
            </a:lvl1pPr>
            <a:lvl2pPr indent="0" lvl="1" marL="0" marR="0" rtl="0" algn="r">
              <a:spcBef>
                <a:spcPts val="0"/>
              </a:spcBef>
              <a:buNone/>
              <a:defRPr b="0" i="0" sz="2000" u="none" cap="none" strike="noStrike">
                <a:solidFill>
                  <a:schemeClr val="lt2"/>
                </a:solidFill>
                <a:latin typeface="Abril Fatface"/>
                <a:ea typeface="Abril Fatface"/>
                <a:cs typeface="Abril Fatface"/>
                <a:sym typeface="Abril Fatface"/>
              </a:defRPr>
            </a:lvl2pPr>
            <a:lvl3pPr indent="0" lvl="2" marL="0" marR="0" rtl="0" algn="r">
              <a:spcBef>
                <a:spcPts val="0"/>
              </a:spcBef>
              <a:buNone/>
              <a:defRPr b="0" i="0" sz="2000" u="none" cap="none" strike="noStrike">
                <a:solidFill>
                  <a:schemeClr val="lt2"/>
                </a:solidFill>
                <a:latin typeface="Abril Fatface"/>
                <a:ea typeface="Abril Fatface"/>
                <a:cs typeface="Abril Fatface"/>
                <a:sym typeface="Abril Fatface"/>
              </a:defRPr>
            </a:lvl3pPr>
            <a:lvl4pPr indent="0" lvl="3" marL="0" marR="0" rtl="0" algn="r">
              <a:spcBef>
                <a:spcPts val="0"/>
              </a:spcBef>
              <a:buNone/>
              <a:defRPr b="0" i="0" sz="2000" u="none" cap="none" strike="noStrike">
                <a:solidFill>
                  <a:schemeClr val="lt2"/>
                </a:solidFill>
                <a:latin typeface="Abril Fatface"/>
                <a:ea typeface="Abril Fatface"/>
                <a:cs typeface="Abril Fatface"/>
                <a:sym typeface="Abril Fatface"/>
              </a:defRPr>
            </a:lvl4pPr>
            <a:lvl5pPr indent="0" lvl="4" marL="0" marR="0" rtl="0" algn="r">
              <a:spcBef>
                <a:spcPts val="0"/>
              </a:spcBef>
              <a:buNone/>
              <a:defRPr b="0" i="0" sz="2000" u="none" cap="none" strike="noStrike">
                <a:solidFill>
                  <a:schemeClr val="lt2"/>
                </a:solidFill>
                <a:latin typeface="Abril Fatface"/>
                <a:ea typeface="Abril Fatface"/>
                <a:cs typeface="Abril Fatface"/>
                <a:sym typeface="Abril Fatface"/>
              </a:defRPr>
            </a:lvl5pPr>
            <a:lvl6pPr indent="0" lvl="5" marL="0" marR="0" rtl="0" algn="r">
              <a:spcBef>
                <a:spcPts val="0"/>
              </a:spcBef>
              <a:buNone/>
              <a:defRPr b="0" i="0" sz="2000" u="none" cap="none" strike="noStrike">
                <a:solidFill>
                  <a:schemeClr val="lt2"/>
                </a:solidFill>
                <a:latin typeface="Abril Fatface"/>
                <a:ea typeface="Abril Fatface"/>
                <a:cs typeface="Abril Fatface"/>
                <a:sym typeface="Abril Fatface"/>
              </a:defRPr>
            </a:lvl6pPr>
            <a:lvl7pPr indent="0" lvl="6" marL="0" marR="0" rtl="0" algn="r">
              <a:spcBef>
                <a:spcPts val="0"/>
              </a:spcBef>
              <a:buNone/>
              <a:defRPr b="0" i="0" sz="2000" u="none" cap="none" strike="noStrike">
                <a:solidFill>
                  <a:schemeClr val="lt2"/>
                </a:solidFill>
                <a:latin typeface="Abril Fatface"/>
                <a:ea typeface="Abril Fatface"/>
                <a:cs typeface="Abril Fatface"/>
                <a:sym typeface="Abril Fatface"/>
              </a:defRPr>
            </a:lvl7pPr>
            <a:lvl8pPr indent="0" lvl="7" marL="0" marR="0" rtl="0" algn="r">
              <a:spcBef>
                <a:spcPts val="0"/>
              </a:spcBef>
              <a:buNone/>
              <a:defRPr b="0" i="0" sz="2000" u="none" cap="none" strike="noStrike">
                <a:solidFill>
                  <a:schemeClr val="lt2"/>
                </a:solidFill>
                <a:latin typeface="Abril Fatface"/>
                <a:ea typeface="Abril Fatface"/>
                <a:cs typeface="Abril Fatface"/>
                <a:sym typeface="Abril Fatface"/>
              </a:defRPr>
            </a:lvl8pPr>
            <a:lvl9pPr indent="0" lvl="8" marL="0" marR="0" rtl="0" algn="r">
              <a:spcBef>
                <a:spcPts val="0"/>
              </a:spcBef>
              <a:buNone/>
              <a:defRPr b="0" i="0" sz="2000" u="none" cap="none" strike="noStrike">
                <a:solidFill>
                  <a:schemeClr val="lt2"/>
                </a:solidFill>
                <a:latin typeface="Abril Fatface"/>
                <a:ea typeface="Abril Fatface"/>
                <a:cs typeface="Abril Fatface"/>
                <a:sym typeface="Abril Fatfac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Quote">
  <p:cSld name="7_Quote">
    <p:bg>
      <p:bgPr>
        <a:solidFill>
          <a:schemeClr val="accent2"/>
        </a:solidFill>
      </p:bgPr>
    </p:bg>
    <p:spTree>
      <p:nvGrpSpPr>
        <p:cNvPr id="139" name="Shape 139"/>
        <p:cNvGrpSpPr/>
        <p:nvPr/>
      </p:nvGrpSpPr>
      <p:grpSpPr>
        <a:xfrm>
          <a:off x="0" y="0"/>
          <a:ext cx="0" cy="0"/>
          <a:chOff x="0" y="0"/>
          <a:chExt cx="0" cy="0"/>
        </a:xfrm>
      </p:grpSpPr>
      <p:sp>
        <p:nvSpPr>
          <p:cNvPr id="140" name="Google Shape;140;g2a58d0eba46_0_669"/>
          <p:cNvSpPr/>
          <p:nvPr/>
        </p:nvSpPr>
        <p:spPr>
          <a:xfrm rot="-5400000">
            <a:off x="6245859" y="-1787399"/>
            <a:ext cx="3353270" cy="6931083"/>
          </a:xfrm>
          <a:custGeom>
            <a:rect b="b" l="l" r="r" t="t"/>
            <a:pathLst>
              <a:path extrusionOk="0" h="4863918" w="2353172">
                <a:moveTo>
                  <a:pt x="2352312" y="0"/>
                </a:moveTo>
                <a:lnTo>
                  <a:pt x="2353172" y="0"/>
                </a:lnTo>
                <a:lnTo>
                  <a:pt x="2353172" y="4863918"/>
                </a:lnTo>
                <a:lnTo>
                  <a:pt x="2352312" y="4863918"/>
                </a:lnTo>
                <a:lnTo>
                  <a:pt x="2340504" y="4630072"/>
                </a:lnTo>
                <a:cubicBezTo>
                  <a:pt x="2222700" y="3470082"/>
                  <a:pt x="1296917" y="2548952"/>
                  <a:pt x="134816" y="2438342"/>
                </a:cubicBezTo>
                <a:lnTo>
                  <a:pt x="0" y="2431959"/>
                </a:lnTo>
                <a:lnTo>
                  <a:pt x="134816" y="2425576"/>
                </a:lnTo>
                <a:cubicBezTo>
                  <a:pt x="1296917" y="2314966"/>
                  <a:pt x="2222700" y="1393835"/>
                  <a:pt x="2340504" y="23384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41" name="Google Shape;141;g2a58d0eba46_0_669"/>
          <p:cNvSpPr txBox="1"/>
          <p:nvPr>
            <p:ph type="ctrTitle"/>
          </p:nvPr>
        </p:nvSpPr>
        <p:spPr>
          <a:xfrm>
            <a:off x="1249327" y="919717"/>
            <a:ext cx="5761200" cy="34236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lt2"/>
              </a:buClr>
              <a:buSzPts val="4000"/>
              <a:buFont typeface="Abril Fatface"/>
              <a:buNone/>
              <a:defRPr>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2" name="Google Shape;142;g2a58d0eba46_0_669"/>
          <p:cNvSpPr txBox="1"/>
          <p:nvPr>
            <p:ph idx="1" type="subTitle"/>
          </p:nvPr>
        </p:nvSpPr>
        <p:spPr>
          <a:xfrm>
            <a:off x="1249327" y="4795284"/>
            <a:ext cx="4846800" cy="1084500"/>
          </a:xfrm>
          <a:prstGeom prst="rect">
            <a:avLst/>
          </a:prstGeom>
          <a:noFill/>
          <a:ln>
            <a:noFill/>
          </a:ln>
        </p:spPr>
        <p:txBody>
          <a:bodyPr anchorCtr="0" anchor="t" bIns="45700" lIns="91425" spcFirstLastPara="1" rIns="91425" wrap="square" tIns="45700">
            <a:normAutofit/>
          </a:bodyPr>
          <a:lstStyle>
            <a:lvl1pPr lvl="0" rtl="0" algn="l">
              <a:lnSpc>
                <a:spcPct val="120000"/>
              </a:lnSpc>
              <a:spcBef>
                <a:spcPts val="1000"/>
              </a:spcBef>
              <a:spcAft>
                <a:spcPts val="0"/>
              </a:spcAft>
              <a:buSzPts val="2000"/>
              <a:buNone/>
              <a:defRPr>
                <a:solidFill>
                  <a:schemeClr val="lt2"/>
                </a:solidFill>
              </a:defRPr>
            </a:lvl1pPr>
            <a:lvl2pPr lvl="1" rtl="0" algn="l">
              <a:lnSpc>
                <a:spcPct val="120000"/>
              </a:lnSpc>
              <a:spcBef>
                <a:spcPts val="500"/>
              </a:spcBef>
              <a:spcAft>
                <a:spcPts val="0"/>
              </a:spcAft>
              <a:buSzPts val="1800"/>
              <a:buChar char="•"/>
              <a:defRPr/>
            </a:lvl2pPr>
            <a:lvl3pPr lvl="2" rtl="0" algn="l">
              <a:lnSpc>
                <a:spcPct val="120000"/>
              </a:lnSpc>
              <a:spcBef>
                <a:spcPts val="500"/>
              </a:spcBef>
              <a:spcAft>
                <a:spcPts val="0"/>
              </a:spcAft>
              <a:buSzPts val="1800"/>
              <a:buChar char="•"/>
              <a:defRPr/>
            </a:lvl3pPr>
            <a:lvl4pPr lvl="3" rtl="0" algn="l">
              <a:lnSpc>
                <a:spcPct val="120000"/>
              </a:lnSpc>
              <a:spcBef>
                <a:spcPts val="500"/>
              </a:spcBef>
              <a:spcAft>
                <a:spcPts val="0"/>
              </a:spcAft>
              <a:buSzPts val="1800"/>
              <a:buChar char="•"/>
              <a:defRPr/>
            </a:lvl4pPr>
            <a:lvl5pPr lvl="4" rtl="0" algn="l">
              <a:lnSpc>
                <a:spcPct val="120000"/>
              </a:lnSpc>
              <a:spcBef>
                <a:spcPts val="500"/>
              </a:spcBef>
              <a:spcAft>
                <a:spcPts val="0"/>
              </a:spcAft>
              <a:buSzPts val="1800"/>
              <a:buChar char="•"/>
              <a:defRPr/>
            </a:lvl5pPr>
            <a:lvl6pPr lvl="5" rtl="0" algn="l">
              <a:lnSpc>
                <a:spcPct val="90000"/>
              </a:lnSpc>
              <a:spcBef>
                <a:spcPts val="500"/>
              </a:spcBef>
              <a:spcAft>
                <a:spcPts val="0"/>
              </a:spcAft>
              <a:buClr>
                <a:schemeClr val="dk1"/>
              </a:buClr>
              <a:buSzPts val="1800"/>
              <a:buChar char="•"/>
              <a:defRPr/>
            </a:lvl6pPr>
            <a:lvl7pPr lvl="6" rtl="0" algn="l">
              <a:lnSpc>
                <a:spcPct val="90000"/>
              </a:lnSpc>
              <a:spcBef>
                <a:spcPts val="500"/>
              </a:spcBef>
              <a:spcAft>
                <a:spcPts val="0"/>
              </a:spcAft>
              <a:buClr>
                <a:schemeClr val="dk1"/>
              </a:buClr>
              <a:buSzPts val="1800"/>
              <a:buChar char="•"/>
              <a:defRPr/>
            </a:lvl7pPr>
            <a:lvl8pPr lvl="7" rtl="0" algn="l">
              <a:lnSpc>
                <a:spcPct val="90000"/>
              </a:lnSpc>
              <a:spcBef>
                <a:spcPts val="500"/>
              </a:spcBef>
              <a:spcAft>
                <a:spcPts val="0"/>
              </a:spcAft>
              <a:buClr>
                <a:schemeClr val="dk1"/>
              </a:buClr>
              <a:buSzPts val="1800"/>
              <a:buChar char="•"/>
              <a:defRPr/>
            </a:lvl8pPr>
            <a:lvl9pPr lvl="8" rtl="0" algn="l">
              <a:lnSpc>
                <a:spcPct val="90000"/>
              </a:lnSpc>
              <a:spcBef>
                <a:spcPts val="500"/>
              </a:spcBef>
              <a:spcAft>
                <a:spcPts val="0"/>
              </a:spcAft>
              <a:buClr>
                <a:schemeClr val="dk1"/>
              </a:buClr>
              <a:buSzPts val="1800"/>
              <a:buChar char="•"/>
              <a:defRPr/>
            </a:lvl9pPr>
          </a:lstStyle>
          <a:p/>
        </p:txBody>
      </p:sp>
      <p:sp>
        <p:nvSpPr>
          <p:cNvPr id="143" name="Google Shape;143;g2a58d0eba46_0_669"/>
          <p:cNvSpPr/>
          <p:nvPr/>
        </p:nvSpPr>
        <p:spPr>
          <a:xfrm rot="5400000">
            <a:off x="4515394" y="3447086"/>
            <a:ext cx="3353270" cy="3465542"/>
          </a:xfrm>
          <a:custGeom>
            <a:rect b="b" l="l" r="r" t="t"/>
            <a:pathLst>
              <a:path extrusionOk="0" h="2431959" w="2353172">
                <a:moveTo>
                  <a:pt x="0" y="0"/>
                </a:moveTo>
                <a:lnTo>
                  <a:pt x="2353172" y="0"/>
                </a:lnTo>
                <a:lnTo>
                  <a:pt x="2353172" y="2431959"/>
                </a:lnTo>
                <a:lnTo>
                  <a:pt x="2352312" y="2431959"/>
                </a:lnTo>
                <a:lnTo>
                  <a:pt x="2340504" y="2198113"/>
                </a:lnTo>
                <a:cubicBezTo>
                  <a:pt x="2222700" y="1038123"/>
                  <a:pt x="1296917" y="116993"/>
                  <a:pt x="134816" y="6383"/>
                </a:cubicBezTo>
                <a:close/>
              </a:path>
            </a:pathLst>
          </a:custGeom>
          <a:solidFill>
            <a:srgbClr val="1160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44" name="Google Shape;144;g2a58d0eba46_0_669"/>
          <p:cNvSpPr txBox="1"/>
          <p:nvPr>
            <p:ph idx="11" type="ftr"/>
          </p:nvPr>
        </p:nvSpPr>
        <p:spPr>
          <a:xfrm>
            <a:off x="1252728" y="6434560"/>
            <a:ext cx="34281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solidFill>
                  <a:schemeClr val="lt2"/>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5" name="Google Shape;145;g2a58d0eba46_0_669"/>
          <p:cNvSpPr/>
          <p:nvPr>
            <p:ph idx="2" type="pic"/>
          </p:nvPr>
        </p:nvSpPr>
        <p:spPr>
          <a:xfrm>
            <a:off x="7924800" y="1"/>
            <a:ext cx="4267200" cy="6858000"/>
          </a:xfrm>
          <a:prstGeom prst="rect">
            <a:avLst/>
          </a:prstGeom>
          <a:solidFill>
            <a:schemeClr val="accent6"/>
          </a:solidFill>
          <a:ln>
            <a:noFill/>
          </a:ln>
        </p:spPr>
      </p:sp>
      <p:sp>
        <p:nvSpPr>
          <p:cNvPr id="146" name="Google Shape;146;g2a58d0eba46_0_669"/>
          <p:cNvSpPr txBox="1"/>
          <p:nvPr>
            <p:ph idx="10" type="dt"/>
          </p:nvPr>
        </p:nvSpPr>
        <p:spPr>
          <a:xfrm>
            <a:off x="9017000" y="6433202"/>
            <a:ext cx="2374200" cy="3678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solidFill>
                  <a:schemeClr val="lt2"/>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7" name="Google Shape;147;g2a58d0eba46_0_669"/>
          <p:cNvSpPr txBox="1"/>
          <p:nvPr>
            <p:ph idx="12" type="sldNum"/>
          </p:nvPr>
        </p:nvSpPr>
        <p:spPr>
          <a:xfrm>
            <a:off x="11391150" y="6433203"/>
            <a:ext cx="693300" cy="3678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u="none" cap="none" strike="noStrike">
                <a:solidFill>
                  <a:schemeClr val="lt2"/>
                </a:solidFill>
                <a:latin typeface="Abril Fatface"/>
                <a:ea typeface="Abril Fatface"/>
                <a:cs typeface="Abril Fatface"/>
                <a:sym typeface="Abril Fatface"/>
              </a:defRPr>
            </a:lvl1pPr>
            <a:lvl2pPr indent="0" lvl="1" marL="0" marR="0" rtl="0" algn="r">
              <a:spcBef>
                <a:spcPts val="0"/>
              </a:spcBef>
              <a:buNone/>
              <a:defRPr b="0" i="0" sz="2000" u="none" cap="none" strike="noStrike">
                <a:solidFill>
                  <a:schemeClr val="lt2"/>
                </a:solidFill>
                <a:latin typeface="Abril Fatface"/>
                <a:ea typeface="Abril Fatface"/>
                <a:cs typeface="Abril Fatface"/>
                <a:sym typeface="Abril Fatface"/>
              </a:defRPr>
            </a:lvl2pPr>
            <a:lvl3pPr indent="0" lvl="2" marL="0" marR="0" rtl="0" algn="r">
              <a:spcBef>
                <a:spcPts val="0"/>
              </a:spcBef>
              <a:buNone/>
              <a:defRPr b="0" i="0" sz="2000" u="none" cap="none" strike="noStrike">
                <a:solidFill>
                  <a:schemeClr val="lt2"/>
                </a:solidFill>
                <a:latin typeface="Abril Fatface"/>
                <a:ea typeface="Abril Fatface"/>
                <a:cs typeface="Abril Fatface"/>
                <a:sym typeface="Abril Fatface"/>
              </a:defRPr>
            </a:lvl3pPr>
            <a:lvl4pPr indent="0" lvl="3" marL="0" marR="0" rtl="0" algn="r">
              <a:spcBef>
                <a:spcPts val="0"/>
              </a:spcBef>
              <a:buNone/>
              <a:defRPr b="0" i="0" sz="2000" u="none" cap="none" strike="noStrike">
                <a:solidFill>
                  <a:schemeClr val="lt2"/>
                </a:solidFill>
                <a:latin typeface="Abril Fatface"/>
                <a:ea typeface="Abril Fatface"/>
                <a:cs typeface="Abril Fatface"/>
                <a:sym typeface="Abril Fatface"/>
              </a:defRPr>
            </a:lvl4pPr>
            <a:lvl5pPr indent="0" lvl="4" marL="0" marR="0" rtl="0" algn="r">
              <a:spcBef>
                <a:spcPts val="0"/>
              </a:spcBef>
              <a:buNone/>
              <a:defRPr b="0" i="0" sz="2000" u="none" cap="none" strike="noStrike">
                <a:solidFill>
                  <a:schemeClr val="lt2"/>
                </a:solidFill>
                <a:latin typeface="Abril Fatface"/>
                <a:ea typeface="Abril Fatface"/>
                <a:cs typeface="Abril Fatface"/>
                <a:sym typeface="Abril Fatface"/>
              </a:defRPr>
            </a:lvl5pPr>
            <a:lvl6pPr indent="0" lvl="5" marL="0" marR="0" rtl="0" algn="r">
              <a:spcBef>
                <a:spcPts val="0"/>
              </a:spcBef>
              <a:buNone/>
              <a:defRPr b="0" i="0" sz="2000" u="none" cap="none" strike="noStrike">
                <a:solidFill>
                  <a:schemeClr val="lt2"/>
                </a:solidFill>
                <a:latin typeface="Abril Fatface"/>
                <a:ea typeface="Abril Fatface"/>
                <a:cs typeface="Abril Fatface"/>
                <a:sym typeface="Abril Fatface"/>
              </a:defRPr>
            </a:lvl6pPr>
            <a:lvl7pPr indent="0" lvl="6" marL="0" marR="0" rtl="0" algn="r">
              <a:spcBef>
                <a:spcPts val="0"/>
              </a:spcBef>
              <a:buNone/>
              <a:defRPr b="0" i="0" sz="2000" u="none" cap="none" strike="noStrike">
                <a:solidFill>
                  <a:schemeClr val="lt2"/>
                </a:solidFill>
                <a:latin typeface="Abril Fatface"/>
                <a:ea typeface="Abril Fatface"/>
                <a:cs typeface="Abril Fatface"/>
                <a:sym typeface="Abril Fatface"/>
              </a:defRPr>
            </a:lvl7pPr>
            <a:lvl8pPr indent="0" lvl="7" marL="0" marR="0" rtl="0" algn="r">
              <a:spcBef>
                <a:spcPts val="0"/>
              </a:spcBef>
              <a:buNone/>
              <a:defRPr b="0" i="0" sz="2000" u="none" cap="none" strike="noStrike">
                <a:solidFill>
                  <a:schemeClr val="lt2"/>
                </a:solidFill>
                <a:latin typeface="Abril Fatface"/>
                <a:ea typeface="Abril Fatface"/>
                <a:cs typeface="Abril Fatface"/>
                <a:sym typeface="Abril Fatface"/>
              </a:defRPr>
            </a:lvl8pPr>
            <a:lvl9pPr indent="0" lvl="8" marL="0" marR="0" rtl="0" algn="r">
              <a:spcBef>
                <a:spcPts val="0"/>
              </a:spcBef>
              <a:buNone/>
              <a:defRPr b="0" i="0" sz="2000" u="none" cap="none" strike="noStrike">
                <a:solidFill>
                  <a:schemeClr val="lt2"/>
                </a:solidFill>
                <a:latin typeface="Abril Fatface"/>
                <a:ea typeface="Abril Fatface"/>
                <a:cs typeface="Abril Fatface"/>
                <a:sym typeface="Abril Fatfac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hart Table TImeline">
  <p:cSld name="6_Chart Table TImeline">
    <p:spTree>
      <p:nvGrpSpPr>
        <p:cNvPr id="148" name="Shape 148"/>
        <p:cNvGrpSpPr/>
        <p:nvPr/>
      </p:nvGrpSpPr>
      <p:grpSpPr>
        <a:xfrm>
          <a:off x="0" y="0"/>
          <a:ext cx="0" cy="0"/>
          <a:chOff x="0" y="0"/>
          <a:chExt cx="0" cy="0"/>
        </a:xfrm>
      </p:grpSpPr>
      <p:sp>
        <p:nvSpPr>
          <p:cNvPr id="149" name="Google Shape;149;g2a58d0eba46_0_678"/>
          <p:cNvSpPr txBox="1"/>
          <p:nvPr>
            <p:ph type="title"/>
          </p:nvPr>
        </p:nvSpPr>
        <p:spPr>
          <a:xfrm>
            <a:off x="905256" y="448056"/>
            <a:ext cx="9915000" cy="1329000"/>
          </a:xfrm>
          <a:prstGeom prst="rect">
            <a:avLst/>
          </a:prstGeom>
          <a:noFill/>
          <a:ln>
            <a:noFill/>
          </a:ln>
        </p:spPr>
        <p:txBody>
          <a:bodyPr anchorCtr="0" anchor="ctr" bIns="45700" lIns="91425" spcFirstLastPara="1" rIns="91425" wrap="square" tIns="45700">
            <a:normAutofit/>
          </a:bodyPr>
          <a:lstStyle>
            <a:lvl1pPr lvl="0" rtl="0" algn="l">
              <a:lnSpc>
                <a:spcPct val="100000"/>
              </a:lnSpc>
              <a:spcBef>
                <a:spcPts val="0"/>
              </a:spcBef>
              <a:spcAft>
                <a:spcPts val="0"/>
              </a:spcAft>
              <a:buClr>
                <a:schemeClr val="accent2"/>
              </a:buClr>
              <a:buSzPts val="4000"/>
              <a:buFont typeface="Abril Fatface"/>
              <a:buNone/>
              <a:defRPr sz="4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0" name="Google Shape;150;g2a58d0eba46_0_678"/>
          <p:cNvSpPr txBox="1"/>
          <p:nvPr>
            <p:ph idx="1" type="body"/>
          </p:nvPr>
        </p:nvSpPr>
        <p:spPr>
          <a:xfrm>
            <a:off x="853440" y="1825625"/>
            <a:ext cx="10500300" cy="4351200"/>
          </a:xfrm>
          <a:prstGeom prst="rect">
            <a:avLst/>
          </a:prstGeom>
          <a:noFill/>
          <a:ln>
            <a:noFill/>
          </a:ln>
        </p:spPr>
        <p:txBody>
          <a:bodyPr anchorCtr="0" anchor="t" bIns="45700" lIns="91425" spcFirstLastPara="1" rIns="91425" wrap="square" tIns="45700">
            <a:normAutofit/>
          </a:bodyPr>
          <a:lstStyle>
            <a:lvl1pPr indent="-355600" lvl="0" marL="457200" rtl="0" algn="l">
              <a:lnSpc>
                <a:spcPct val="120000"/>
              </a:lnSpc>
              <a:spcBef>
                <a:spcPts val="1000"/>
              </a:spcBef>
              <a:spcAft>
                <a:spcPts val="0"/>
              </a:spcAft>
              <a:buSzPts val="2000"/>
              <a:buChar char="•"/>
              <a:defRPr sz="2000"/>
            </a:lvl1pPr>
            <a:lvl2pPr indent="-342900" lvl="1" marL="914400" rtl="0" algn="l">
              <a:lnSpc>
                <a:spcPct val="120000"/>
              </a:lnSpc>
              <a:spcBef>
                <a:spcPts val="500"/>
              </a:spcBef>
              <a:spcAft>
                <a:spcPts val="0"/>
              </a:spcAft>
              <a:buSzPts val="1800"/>
              <a:buChar char="•"/>
              <a:defRPr sz="1800"/>
            </a:lvl2pPr>
            <a:lvl3pPr indent="-330200" lvl="2" marL="1371600" rtl="0" algn="l">
              <a:lnSpc>
                <a:spcPct val="120000"/>
              </a:lnSpc>
              <a:spcBef>
                <a:spcPts val="500"/>
              </a:spcBef>
              <a:spcAft>
                <a:spcPts val="0"/>
              </a:spcAft>
              <a:buSzPts val="1600"/>
              <a:buChar char="•"/>
              <a:defRPr sz="1600"/>
            </a:lvl3pPr>
            <a:lvl4pPr indent="-317500" lvl="3" marL="1828800" rtl="0" algn="l">
              <a:lnSpc>
                <a:spcPct val="120000"/>
              </a:lnSpc>
              <a:spcBef>
                <a:spcPts val="500"/>
              </a:spcBef>
              <a:spcAft>
                <a:spcPts val="0"/>
              </a:spcAft>
              <a:buSzPts val="1400"/>
              <a:buChar char="•"/>
              <a:defRPr sz="1400"/>
            </a:lvl4pPr>
            <a:lvl5pPr indent="-317500" lvl="4" marL="2286000" rtl="0" algn="l">
              <a:lnSpc>
                <a:spcPct val="120000"/>
              </a:lnSpc>
              <a:spcBef>
                <a:spcPts val="500"/>
              </a:spcBef>
              <a:spcAft>
                <a:spcPts val="0"/>
              </a:spcAft>
              <a:buSzPts val="1400"/>
              <a:buChar char="•"/>
              <a:defRPr sz="1400"/>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151" name="Google Shape;151;g2a58d0eba46_0_678"/>
          <p:cNvSpPr txBox="1"/>
          <p:nvPr>
            <p:ph idx="11" type="ftr"/>
          </p:nvPr>
        </p:nvSpPr>
        <p:spPr>
          <a:xfrm>
            <a:off x="914400" y="6437376"/>
            <a:ext cx="37758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solidFill>
                  <a:schemeClr val="accent2"/>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52" name="Google Shape;152;g2a58d0eba46_0_678"/>
          <p:cNvSpPr txBox="1"/>
          <p:nvPr>
            <p:ph idx="10" type="dt"/>
          </p:nvPr>
        </p:nvSpPr>
        <p:spPr>
          <a:xfrm>
            <a:off x="9323285" y="6434524"/>
            <a:ext cx="20679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solidFill>
                  <a:schemeClr val="lt2"/>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53" name="Google Shape;153;g2a58d0eba46_0_678"/>
          <p:cNvSpPr txBox="1"/>
          <p:nvPr>
            <p:ph idx="12" type="sldNum"/>
          </p:nvPr>
        </p:nvSpPr>
        <p:spPr>
          <a:xfrm>
            <a:off x="11391152" y="6434524"/>
            <a:ext cx="6933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u="none" cap="none" strike="noStrike">
                <a:solidFill>
                  <a:schemeClr val="lt2"/>
                </a:solidFill>
                <a:latin typeface="Abril Fatface"/>
                <a:ea typeface="Abril Fatface"/>
                <a:cs typeface="Abril Fatface"/>
                <a:sym typeface="Abril Fatface"/>
              </a:defRPr>
            </a:lvl1pPr>
            <a:lvl2pPr indent="0" lvl="1" marL="0" marR="0" rtl="0" algn="r">
              <a:spcBef>
                <a:spcPts val="0"/>
              </a:spcBef>
              <a:buNone/>
              <a:defRPr b="0" i="0" sz="2000" u="none" cap="none" strike="noStrike">
                <a:solidFill>
                  <a:schemeClr val="lt2"/>
                </a:solidFill>
                <a:latin typeface="Abril Fatface"/>
                <a:ea typeface="Abril Fatface"/>
                <a:cs typeface="Abril Fatface"/>
                <a:sym typeface="Abril Fatface"/>
              </a:defRPr>
            </a:lvl2pPr>
            <a:lvl3pPr indent="0" lvl="2" marL="0" marR="0" rtl="0" algn="r">
              <a:spcBef>
                <a:spcPts val="0"/>
              </a:spcBef>
              <a:buNone/>
              <a:defRPr b="0" i="0" sz="2000" u="none" cap="none" strike="noStrike">
                <a:solidFill>
                  <a:schemeClr val="lt2"/>
                </a:solidFill>
                <a:latin typeface="Abril Fatface"/>
                <a:ea typeface="Abril Fatface"/>
                <a:cs typeface="Abril Fatface"/>
                <a:sym typeface="Abril Fatface"/>
              </a:defRPr>
            </a:lvl3pPr>
            <a:lvl4pPr indent="0" lvl="3" marL="0" marR="0" rtl="0" algn="r">
              <a:spcBef>
                <a:spcPts val="0"/>
              </a:spcBef>
              <a:buNone/>
              <a:defRPr b="0" i="0" sz="2000" u="none" cap="none" strike="noStrike">
                <a:solidFill>
                  <a:schemeClr val="lt2"/>
                </a:solidFill>
                <a:latin typeface="Abril Fatface"/>
                <a:ea typeface="Abril Fatface"/>
                <a:cs typeface="Abril Fatface"/>
                <a:sym typeface="Abril Fatface"/>
              </a:defRPr>
            </a:lvl4pPr>
            <a:lvl5pPr indent="0" lvl="4" marL="0" marR="0" rtl="0" algn="r">
              <a:spcBef>
                <a:spcPts val="0"/>
              </a:spcBef>
              <a:buNone/>
              <a:defRPr b="0" i="0" sz="2000" u="none" cap="none" strike="noStrike">
                <a:solidFill>
                  <a:schemeClr val="lt2"/>
                </a:solidFill>
                <a:latin typeface="Abril Fatface"/>
                <a:ea typeface="Abril Fatface"/>
                <a:cs typeface="Abril Fatface"/>
                <a:sym typeface="Abril Fatface"/>
              </a:defRPr>
            </a:lvl5pPr>
            <a:lvl6pPr indent="0" lvl="5" marL="0" marR="0" rtl="0" algn="r">
              <a:spcBef>
                <a:spcPts val="0"/>
              </a:spcBef>
              <a:buNone/>
              <a:defRPr b="0" i="0" sz="2000" u="none" cap="none" strike="noStrike">
                <a:solidFill>
                  <a:schemeClr val="lt2"/>
                </a:solidFill>
                <a:latin typeface="Abril Fatface"/>
                <a:ea typeface="Abril Fatface"/>
                <a:cs typeface="Abril Fatface"/>
                <a:sym typeface="Abril Fatface"/>
              </a:defRPr>
            </a:lvl6pPr>
            <a:lvl7pPr indent="0" lvl="6" marL="0" marR="0" rtl="0" algn="r">
              <a:spcBef>
                <a:spcPts val="0"/>
              </a:spcBef>
              <a:buNone/>
              <a:defRPr b="0" i="0" sz="2000" u="none" cap="none" strike="noStrike">
                <a:solidFill>
                  <a:schemeClr val="lt2"/>
                </a:solidFill>
                <a:latin typeface="Abril Fatface"/>
                <a:ea typeface="Abril Fatface"/>
                <a:cs typeface="Abril Fatface"/>
                <a:sym typeface="Abril Fatface"/>
              </a:defRPr>
            </a:lvl7pPr>
            <a:lvl8pPr indent="0" lvl="7" marL="0" marR="0" rtl="0" algn="r">
              <a:spcBef>
                <a:spcPts val="0"/>
              </a:spcBef>
              <a:buNone/>
              <a:defRPr b="0" i="0" sz="2000" u="none" cap="none" strike="noStrike">
                <a:solidFill>
                  <a:schemeClr val="lt2"/>
                </a:solidFill>
                <a:latin typeface="Abril Fatface"/>
                <a:ea typeface="Abril Fatface"/>
                <a:cs typeface="Abril Fatface"/>
                <a:sym typeface="Abril Fatface"/>
              </a:defRPr>
            </a:lvl8pPr>
            <a:lvl9pPr indent="0" lvl="8" marL="0" marR="0" rtl="0" algn="r">
              <a:spcBef>
                <a:spcPts val="0"/>
              </a:spcBef>
              <a:buNone/>
              <a:defRPr b="0" i="0" sz="2000" u="none" cap="none" strike="noStrike">
                <a:solidFill>
                  <a:schemeClr val="lt2"/>
                </a:solidFill>
                <a:latin typeface="Abril Fatface"/>
                <a:ea typeface="Abril Fatface"/>
                <a:cs typeface="Abril Fatface"/>
                <a:sym typeface="Abril Fatfac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p:cSld name="1_Title">
    <p:spTree>
      <p:nvGrpSpPr>
        <p:cNvPr id="154" name="Shape 154"/>
        <p:cNvGrpSpPr/>
        <p:nvPr/>
      </p:nvGrpSpPr>
      <p:grpSpPr>
        <a:xfrm>
          <a:off x="0" y="0"/>
          <a:ext cx="0" cy="0"/>
          <a:chOff x="0" y="0"/>
          <a:chExt cx="0" cy="0"/>
        </a:xfrm>
      </p:grpSpPr>
      <p:sp>
        <p:nvSpPr>
          <p:cNvPr id="155" name="Google Shape;155;g2a58d0eba46_0_684"/>
          <p:cNvSpPr/>
          <p:nvPr>
            <p:ph idx="2" type="pic"/>
          </p:nvPr>
        </p:nvSpPr>
        <p:spPr>
          <a:xfrm>
            <a:off x="0" y="0"/>
            <a:ext cx="11273100" cy="6858000"/>
          </a:xfrm>
          <a:prstGeom prst="rect">
            <a:avLst/>
          </a:prstGeom>
          <a:solidFill>
            <a:schemeClr val="accent6"/>
          </a:solidFill>
          <a:ln>
            <a:noFill/>
          </a:ln>
        </p:spPr>
      </p:sp>
      <p:sp>
        <p:nvSpPr>
          <p:cNvPr id="156" name="Google Shape;156;g2a58d0eba46_0_684"/>
          <p:cNvSpPr/>
          <p:nvPr/>
        </p:nvSpPr>
        <p:spPr>
          <a:xfrm rot="10800000">
            <a:off x="0" y="0"/>
            <a:ext cx="3352193" cy="3125440"/>
          </a:xfrm>
          <a:custGeom>
            <a:rect b="b" l="l" r="r" t="t"/>
            <a:pathLst>
              <a:path extrusionOk="0" h="3125440" w="3352193">
                <a:moveTo>
                  <a:pt x="0" y="3125374"/>
                </a:moveTo>
                <a:lnTo>
                  <a:pt x="2579" y="3125440"/>
                </a:lnTo>
                <a:lnTo>
                  <a:pt x="0" y="3125440"/>
                </a:lnTo>
                <a:close/>
                <a:moveTo>
                  <a:pt x="3352193" y="0"/>
                </a:moveTo>
                <a:lnTo>
                  <a:pt x="3352193" y="3125440"/>
                </a:lnTo>
                <a:lnTo>
                  <a:pt x="2579" y="3125440"/>
                </a:lnTo>
                <a:cubicBezTo>
                  <a:pt x="1744073" y="3125440"/>
                  <a:pt x="3176441" y="1776129"/>
                  <a:pt x="3348685" y="47035"/>
                </a:cubicBezTo>
                <a:close/>
              </a:path>
            </a:pathLst>
          </a:custGeom>
          <a:solidFill>
            <a:srgbClr val="116069">
              <a:alpha val="298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57" name="Google Shape;157;g2a58d0eba46_0_684"/>
          <p:cNvSpPr txBox="1"/>
          <p:nvPr>
            <p:ph type="ctrTitle"/>
          </p:nvPr>
        </p:nvSpPr>
        <p:spPr>
          <a:xfrm>
            <a:off x="609521" y="4330696"/>
            <a:ext cx="11582400" cy="2527200"/>
          </a:xfrm>
          <a:prstGeom prst="rect">
            <a:avLst/>
          </a:prstGeom>
          <a:solidFill>
            <a:schemeClr val="accent2">
              <a:alpha val="80000"/>
            </a:schemeClr>
          </a:solidFill>
          <a:ln>
            <a:noFill/>
          </a:ln>
        </p:spPr>
        <p:txBody>
          <a:bodyPr anchorCtr="0" anchor="t" bIns="45700" lIns="91425" spcFirstLastPara="1" rIns="91425" wrap="square" tIns="45700">
            <a:noAutofit/>
          </a:bodyPr>
          <a:lstStyle>
            <a:lvl1pPr lvl="0" rtl="0" algn="l">
              <a:lnSpc>
                <a:spcPct val="280000"/>
              </a:lnSpc>
              <a:spcBef>
                <a:spcPts val="1800"/>
              </a:spcBef>
              <a:spcAft>
                <a:spcPts val="0"/>
              </a:spcAft>
              <a:buClr>
                <a:schemeClr val="lt2"/>
              </a:buClr>
              <a:buSzPts val="4000"/>
              <a:buFont typeface="Abril Fatface"/>
              <a:buNone/>
              <a:defRPr>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8" name="Google Shape;158;g2a58d0eba46_0_684"/>
          <p:cNvSpPr/>
          <p:nvPr/>
        </p:nvSpPr>
        <p:spPr>
          <a:xfrm>
            <a:off x="7477125" y="0"/>
            <a:ext cx="4709751" cy="6858000"/>
          </a:xfrm>
          <a:custGeom>
            <a:rect b="b" l="l" r="r" t="t"/>
            <a:pathLst>
              <a:path extrusionOk="0" h="6858000" w="4528607">
                <a:moveTo>
                  <a:pt x="3611850" y="0"/>
                </a:moveTo>
                <a:lnTo>
                  <a:pt x="4528607" y="0"/>
                </a:lnTo>
                <a:lnTo>
                  <a:pt x="4528607" y="6858000"/>
                </a:lnTo>
                <a:lnTo>
                  <a:pt x="0" y="6858000"/>
                </a:lnTo>
                <a:lnTo>
                  <a:pt x="157749" y="6846005"/>
                </a:lnTo>
                <a:cubicBezTo>
                  <a:pt x="2098384" y="6648923"/>
                  <a:pt x="3612770" y="5009996"/>
                  <a:pt x="3612770" y="3017366"/>
                </a:cubicBezTo>
                <a:lnTo>
                  <a:pt x="3611350" y="2961216"/>
                </a:lnTo>
                <a:lnTo>
                  <a:pt x="3611850" y="2961216"/>
                </a:lnTo>
                <a:close/>
              </a:path>
            </a:pathLst>
          </a:custGeom>
          <a:solidFill>
            <a:srgbClr val="116069">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59" name="Google Shape;159;g2a58d0eba46_0_684"/>
          <p:cNvSpPr txBox="1"/>
          <p:nvPr>
            <p:ph idx="1" type="body"/>
          </p:nvPr>
        </p:nvSpPr>
        <p:spPr>
          <a:xfrm>
            <a:off x="2000614" y="5920740"/>
            <a:ext cx="5476500" cy="723900"/>
          </a:xfrm>
          <a:prstGeom prst="rect">
            <a:avLst/>
          </a:prstGeom>
          <a:noFill/>
          <a:ln>
            <a:noFill/>
          </a:ln>
        </p:spPr>
        <p:txBody>
          <a:bodyPr anchorCtr="0" anchor="t" bIns="45700" lIns="91425" spcFirstLastPara="1" rIns="91425" wrap="square" tIns="45700">
            <a:noAutofit/>
          </a:bodyPr>
          <a:lstStyle>
            <a:lvl1pPr indent="-228600" lvl="0" marL="457200" rtl="0" algn="l">
              <a:lnSpc>
                <a:spcPct val="120000"/>
              </a:lnSpc>
              <a:spcBef>
                <a:spcPts val="1000"/>
              </a:spcBef>
              <a:spcAft>
                <a:spcPts val="0"/>
              </a:spcAft>
              <a:buSzPts val="2000"/>
              <a:buNone/>
              <a:defRPr sz="2000">
                <a:solidFill>
                  <a:schemeClr val="lt2"/>
                </a:solidFill>
              </a:defRPr>
            </a:lvl1pPr>
            <a:lvl2pPr indent="-228600" lvl="1" marL="914400" rtl="0" algn="l">
              <a:lnSpc>
                <a:spcPct val="120000"/>
              </a:lnSpc>
              <a:spcBef>
                <a:spcPts val="500"/>
              </a:spcBef>
              <a:spcAft>
                <a:spcPts val="0"/>
              </a:spcAft>
              <a:buSzPts val="2000"/>
              <a:buNone/>
              <a:defRPr sz="2000">
                <a:solidFill>
                  <a:schemeClr val="lt2"/>
                </a:solidFill>
              </a:defRPr>
            </a:lvl2pPr>
            <a:lvl3pPr indent="-228600" lvl="2" marL="1371600" rtl="0" algn="l">
              <a:lnSpc>
                <a:spcPct val="120000"/>
              </a:lnSpc>
              <a:spcBef>
                <a:spcPts val="500"/>
              </a:spcBef>
              <a:spcAft>
                <a:spcPts val="0"/>
              </a:spcAft>
              <a:buSzPts val="2000"/>
              <a:buNone/>
              <a:defRPr sz="2000">
                <a:solidFill>
                  <a:schemeClr val="lt2"/>
                </a:solidFill>
              </a:defRPr>
            </a:lvl3pPr>
            <a:lvl4pPr indent="-228600" lvl="3" marL="1828800" rtl="0" algn="l">
              <a:lnSpc>
                <a:spcPct val="120000"/>
              </a:lnSpc>
              <a:spcBef>
                <a:spcPts val="500"/>
              </a:spcBef>
              <a:spcAft>
                <a:spcPts val="0"/>
              </a:spcAft>
              <a:buSzPts val="2000"/>
              <a:buNone/>
              <a:defRPr sz="2000">
                <a:solidFill>
                  <a:schemeClr val="lt2"/>
                </a:solidFill>
              </a:defRPr>
            </a:lvl4pPr>
            <a:lvl5pPr indent="-228600" lvl="4" marL="2286000" rtl="0" algn="l">
              <a:lnSpc>
                <a:spcPct val="120000"/>
              </a:lnSpc>
              <a:spcBef>
                <a:spcPts val="500"/>
              </a:spcBef>
              <a:spcAft>
                <a:spcPts val="0"/>
              </a:spcAft>
              <a:buSzPts val="2000"/>
              <a:buNone/>
              <a:defRPr sz="2000">
                <a:solidFill>
                  <a:schemeClr val="lt2"/>
                </a:solidFill>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21" Type="http://schemas.openxmlformats.org/officeDocument/2006/relationships/theme" Target="../theme/theme1.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id="10" name="Google Shape;10;p34"/>
          <p:cNvPicPr preferRelativeResize="0"/>
          <p:nvPr/>
        </p:nvPicPr>
        <p:blipFill rotWithShape="1">
          <a:blip r:embed="rId1">
            <a:alphaModFix/>
          </a:blip>
          <a:srcRect b="0" l="0" r="0" t="0"/>
          <a:stretch/>
        </p:blipFill>
        <p:spPr>
          <a:xfrm rot="10800000">
            <a:off x="0" y="356968"/>
            <a:ext cx="4524866" cy="6501032"/>
          </a:xfrm>
          <a:prstGeom prst="rect">
            <a:avLst/>
          </a:prstGeom>
          <a:noFill/>
          <a:ln>
            <a:noFill/>
          </a:ln>
        </p:spPr>
      </p:pic>
      <p:sp>
        <p:nvSpPr>
          <p:cNvPr id="11" name="Google Shape;11;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 name="Google Shape;12;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 name="Google Shape;13;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 name="Google Shape;15;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sisu.ut.ee/kliimatarkused/"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10.png"/><Relationship Id="rId5"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15.png"/><Relationship Id="rId5" Type="http://schemas.openxmlformats.org/officeDocument/2006/relationships/image" Target="../media/image11.png"/><Relationship Id="rId6" Type="http://schemas.openxmlformats.org/officeDocument/2006/relationships/image" Target="../media/image9.png"/><Relationship Id="rId7" Type="http://schemas.openxmlformats.org/officeDocument/2006/relationships/image" Target="../media/image7.png"/><Relationship Id="rId8"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15.png"/><Relationship Id="rId5" Type="http://schemas.openxmlformats.org/officeDocument/2006/relationships/image" Target="../media/image8.png"/><Relationship Id="rId6"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15.png"/><Relationship Id="rId5"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15.png"/><Relationship Id="rId5" Type="http://schemas.openxmlformats.org/officeDocument/2006/relationships/image" Target="../media/image20.png"/><Relationship Id="rId6" Type="http://schemas.openxmlformats.org/officeDocument/2006/relationships/image" Target="../media/image8.png"/><Relationship Id="rId7"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15.png"/><Relationship Id="rId5"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15.png"/><Relationship Id="rId5"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15.png"/><Relationship Id="rId5"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
          <p:cNvSpPr/>
          <p:nvPr/>
        </p:nvSpPr>
        <p:spPr>
          <a:xfrm>
            <a:off x="466279" y="2179050"/>
            <a:ext cx="5115118"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Calibri"/>
              <a:buNone/>
            </a:pPr>
            <a:r>
              <a:rPr b="0" i="0" lang="en-US" sz="2800" u="sng" cap="none" strike="noStrike">
                <a:solidFill>
                  <a:srgbClr val="000000"/>
                </a:solidFill>
                <a:latin typeface="Calibri"/>
                <a:ea typeface="Calibri"/>
                <a:cs typeface="Calibri"/>
                <a:sym typeface="Calibri"/>
                <a:hlinkClick r:id="rId3">
                  <a:extLst>
                    <a:ext uri="{A12FA001-AC4F-418D-AE19-62706E023703}">
                      <ahyp:hlinkClr val="tx"/>
                    </a:ext>
                  </a:extLst>
                </a:hlinkClick>
              </a:rPr>
              <a:t>https://sisu.ut.ee/kliimatarkused/</a:t>
            </a:r>
            <a:endParaRPr b="0" i="0" sz="2800" u="none" cap="none" strike="noStrike">
              <a:solidFill>
                <a:srgbClr val="000000"/>
              </a:solidFill>
              <a:latin typeface="Calibri"/>
              <a:ea typeface="Calibri"/>
              <a:cs typeface="Calibri"/>
              <a:sym typeface="Calibri"/>
            </a:endParaRPr>
          </a:p>
        </p:txBody>
      </p:sp>
      <p:sp>
        <p:nvSpPr>
          <p:cNvPr id="166" name="Google Shape;166;p1"/>
          <p:cNvSpPr txBox="1"/>
          <p:nvPr>
            <p:ph type="ctrTitle"/>
          </p:nvPr>
        </p:nvSpPr>
        <p:spPr>
          <a:xfrm>
            <a:off x="395267" y="625586"/>
            <a:ext cx="11360800" cy="1635843"/>
          </a:xfrm>
          <a:prstGeom prst="rect">
            <a:avLst/>
          </a:prstGeom>
          <a:noFill/>
          <a:ln>
            <a:noFill/>
          </a:ln>
        </p:spPr>
        <p:txBody>
          <a:bodyPr anchorCtr="0" anchor="b" bIns="121900" lIns="121900" spcFirstLastPara="1" rIns="121900" wrap="square" tIns="121900">
            <a:normAutofit/>
          </a:bodyPr>
          <a:lstStyle/>
          <a:p>
            <a:pPr indent="0" lvl="0" marL="0" rtl="0" algn="l">
              <a:lnSpc>
                <a:spcPct val="90000"/>
              </a:lnSpc>
              <a:spcBef>
                <a:spcPts val="0"/>
              </a:spcBef>
              <a:spcAft>
                <a:spcPts val="0"/>
              </a:spcAft>
              <a:buClr>
                <a:schemeClr val="dk1"/>
              </a:buClr>
              <a:buSzPts val="4400"/>
              <a:buFont typeface="Calibri"/>
              <a:buNone/>
            </a:pPr>
            <a:r>
              <a:rPr lang="en-US" sz="4400">
                <a:latin typeface="Calibri"/>
                <a:ea typeface="Calibri"/>
                <a:cs typeface="Calibri"/>
                <a:sym typeface="Calibri"/>
              </a:rPr>
              <a:t>Kliimateadlikkus koolist ühiskonda – </a:t>
            </a:r>
            <a:br>
              <a:rPr lang="en-US" sz="4400">
                <a:latin typeface="Calibri"/>
                <a:ea typeface="Calibri"/>
                <a:cs typeface="Calibri"/>
                <a:sym typeface="Calibri"/>
              </a:rPr>
            </a:br>
            <a:r>
              <a:rPr lang="en-US" sz="4400">
                <a:latin typeface="Calibri"/>
                <a:ea typeface="Calibri"/>
                <a:cs typeface="Calibri"/>
                <a:sym typeface="Calibri"/>
              </a:rPr>
              <a:t>kliima ja </a:t>
            </a:r>
            <a:r>
              <a:rPr lang="en-US" sz="4400"/>
              <a:t>õiglus</a:t>
            </a:r>
            <a:endParaRPr sz="4400">
              <a:latin typeface="Calibri"/>
              <a:ea typeface="Calibri"/>
              <a:cs typeface="Calibri"/>
              <a:sym typeface="Calibri"/>
            </a:endParaRPr>
          </a:p>
        </p:txBody>
      </p:sp>
      <p:sp>
        <p:nvSpPr>
          <p:cNvPr id="167" name="Google Shape;167;p1"/>
          <p:cNvSpPr txBox="1"/>
          <p:nvPr/>
        </p:nvSpPr>
        <p:spPr>
          <a:xfrm>
            <a:off x="831200" y="3208149"/>
            <a:ext cx="9564951" cy="1635843"/>
          </a:xfrm>
          <a:prstGeom prst="rect">
            <a:avLst/>
          </a:prstGeom>
          <a:noFill/>
          <a:ln>
            <a:noFill/>
          </a:ln>
        </p:spPr>
        <p:txBody>
          <a:bodyPr anchorCtr="0" anchor="t" bIns="121900" lIns="121900" spcFirstLastPara="1" rIns="121900" wrap="square" tIns="121900">
            <a:normAutofit/>
          </a:bodyPr>
          <a:lstStyle/>
          <a:p>
            <a:pPr indent="0" lvl="0" marL="0" marR="0" rtl="0" algn="l">
              <a:lnSpc>
                <a:spcPct val="9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II ja III kooliastme kliimateadlikkuse õpiobjekt</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chemeClr val="dk1"/>
              </a:buClr>
              <a:buSzPts val="2800"/>
              <a:buFont typeface="Calibri"/>
              <a:buNone/>
            </a:pPr>
            <a:r>
              <a:t/>
            </a:r>
            <a:endParaRPr b="0" i="0" sz="2800" u="none" cap="none" strike="noStrike">
              <a:solidFill>
                <a:schemeClr val="dk1"/>
              </a:solidFill>
              <a:latin typeface="Calibri"/>
              <a:ea typeface="Calibri"/>
              <a:cs typeface="Calibri"/>
              <a:sym typeface="Calibri"/>
            </a:endParaRPr>
          </a:p>
          <a:p>
            <a:pPr indent="0" lvl="0" marL="0" marR="0" rtl="0" algn="l">
              <a:lnSpc>
                <a:spcPct val="9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Koostajad: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2bbee928f73_1_0"/>
          <p:cNvSpPr txBox="1"/>
          <p:nvPr>
            <p:ph type="ctrTitle"/>
          </p:nvPr>
        </p:nvSpPr>
        <p:spPr>
          <a:xfrm>
            <a:off x="1140150" y="-4"/>
            <a:ext cx="7261800" cy="15864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US"/>
              <a:t>Tundide sisu</a:t>
            </a:r>
            <a:endParaRPr/>
          </a:p>
        </p:txBody>
      </p:sp>
      <p:sp>
        <p:nvSpPr>
          <p:cNvPr id="174" name="Google Shape;174;g2bbee928f73_1_0"/>
          <p:cNvSpPr txBox="1"/>
          <p:nvPr>
            <p:ph idx="1" type="subTitle"/>
          </p:nvPr>
        </p:nvSpPr>
        <p:spPr>
          <a:xfrm>
            <a:off x="1524000" y="1995975"/>
            <a:ext cx="7261800" cy="3838500"/>
          </a:xfrm>
          <a:prstGeom prst="rect">
            <a:avLst/>
          </a:prstGeom>
        </p:spPr>
        <p:txBody>
          <a:bodyPr anchorCtr="0" anchor="t" bIns="45700" lIns="91425" spcFirstLastPara="1" rIns="91425" wrap="square" tIns="45700">
            <a:normAutofit/>
          </a:bodyPr>
          <a:lstStyle/>
          <a:p>
            <a:pPr indent="0" lvl="0" marL="228600" rtl="0" algn="l">
              <a:lnSpc>
                <a:spcPct val="120000"/>
              </a:lnSpc>
              <a:spcBef>
                <a:spcPts val="1000"/>
              </a:spcBef>
              <a:spcAft>
                <a:spcPts val="0"/>
              </a:spcAft>
              <a:buClr>
                <a:schemeClr val="dk1"/>
              </a:buClr>
              <a:buSzPts val="1100"/>
              <a:buFont typeface="Arial"/>
              <a:buNone/>
            </a:pPr>
            <a:r>
              <a:rPr lang="en-US" sz="2000">
                <a:solidFill>
                  <a:srgbClr val="09283F"/>
                </a:solidFill>
                <a:latin typeface="Arial"/>
                <a:ea typeface="Arial"/>
                <a:cs typeface="Arial"/>
                <a:sym typeface="Arial"/>
              </a:rPr>
              <a:t>Sissejuhatus</a:t>
            </a:r>
            <a:endParaRPr sz="2000">
              <a:solidFill>
                <a:srgbClr val="09283F"/>
              </a:solidFill>
              <a:latin typeface="Arial"/>
              <a:ea typeface="Arial"/>
              <a:cs typeface="Arial"/>
              <a:sym typeface="Arial"/>
            </a:endParaRPr>
          </a:p>
          <a:p>
            <a:pPr indent="0" lvl="0" marL="228600" rtl="0" algn="l">
              <a:lnSpc>
                <a:spcPct val="120000"/>
              </a:lnSpc>
              <a:spcBef>
                <a:spcPts val="1000"/>
              </a:spcBef>
              <a:spcAft>
                <a:spcPts val="0"/>
              </a:spcAft>
              <a:buClr>
                <a:schemeClr val="dk1"/>
              </a:buClr>
              <a:buSzPts val="1100"/>
              <a:buFont typeface="Arial"/>
              <a:buNone/>
            </a:pPr>
            <a:r>
              <a:rPr lang="en-US" sz="2000">
                <a:solidFill>
                  <a:srgbClr val="09283F"/>
                </a:solidFill>
                <a:latin typeface="Arial"/>
                <a:ea typeface="Arial"/>
                <a:cs typeface="Arial"/>
                <a:sym typeface="Arial"/>
              </a:rPr>
              <a:t>Liikumismäng</a:t>
            </a:r>
            <a:endParaRPr sz="2000">
              <a:solidFill>
                <a:srgbClr val="09283F"/>
              </a:solidFill>
              <a:latin typeface="Arial"/>
              <a:ea typeface="Arial"/>
              <a:cs typeface="Arial"/>
              <a:sym typeface="Arial"/>
            </a:endParaRPr>
          </a:p>
          <a:p>
            <a:pPr indent="0" lvl="0" marL="228600" rtl="0" algn="l">
              <a:lnSpc>
                <a:spcPct val="120000"/>
              </a:lnSpc>
              <a:spcBef>
                <a:spcPts val="1000"/>
              </a:spcBef>
              <a:spcAft>
                <a:spcPts val="0"/>
              </a:spcAft>
              <a:buClr>
                <a:schemeClr val="dk1"/>
              </a:buClr>
              <a:buSzPts val="1100"/>
              <a:buFont typeface="Arial"/>
              <a:buNone/>
            </a:pPr>
            <a:r>
              <a:rPr lang="en-US" sz="2000">
                <a:solidFill>
                  <a:srgbClr val="09283F"/>
                </a:solidFill>
                <a:latin typeface="Arial"/>
                <a:ea typeface="Arial"/>
                <a:cs typeface="Arial"/>
                <a:sym typeface="Arial"/>
              </a:rPr>
              <a:t>Arutelu</a:t>
            </a:r>
            <a:endParaRPr sz="2000">
              <a:solidFill>
                <a:srgbClr val="09283F"/>
              </a:solidFill>
              <a:latin typeface="Arial"/>
              <a:ea typeface="Arial"/>
              <a:cs typeface="Arial"/>
              <a:sym typeface="Arial"/>
            </a:endParaRPr>
          </a:p>
          <a:p>
            <a:pPr indent="0" lvl="0" marL="228600" rtl="0" algn="l">
              <a:lnSpc>
                <a:spcPct val="120000"/>
              </a:lnSpc>
              <a:spcBef>
                <a:spcPts val="1000"/>
              </a:spcBef>
              <a:spcAft>
                <a:spcPts val="0"/>
              </a:spcAft>
              <a:buClr>
                <a:schemeClr val="dk1"/>
              </a:buClr>
              <a:buSzPts val="1100"/>
              <a:buFont typeface="Arial"/>
              <a:buNone/>
            </a:pPr>
            <a:r>
              <a:rPr lang="en-US" sz="2000">
                <a:solidFill>
                  <a:srgbClr val="09283F"/>
                </a:solidFill>
                <a:latin typeface="Arial"/>
                <a:ea typeface="Arial"/>
                <a:cs typeface="Arial"/>
                <a:sym typeface="Arial"/>
              </a:rPr>
              <a:t>Arvamismäng</a:t>
            </a:r>
            <a:endParaRPr sz="2000">
              <a:solidFill>
                <a:srgbClr val="09283F"/>
              </a:solidFill>
              <a:latin typeface="Arial"/>
              <a:ea typeface="Arial"/>
              <a:cs typeface="Arial"/>
              <a:sym typeface="Arial"/>
            </a:endParaRPr>
          </a:p>
          <a:p>
            <a:pPr indent="0" lvl="0" marL="228600" rtl="0" algn="l">
              <a:lnSpc>
                <a:spcPct val="120000"/>
              </a:lnSpc>
              <a:spcBef>
                <a:spcPts val="1000"/>
              </a:spcBef>
              <a:spcAft>
                <a:spcPts val="0"/>
              </a:spcAft>
              <a:buNone/>
            </a:pPr>
            <a:r>
              <a:rPr lang="en-US" sz="2000">
                <a:solidFill>
                  <a:srgbClr val="09283F"/>
                </a:solidFill>
                <a:latin typeface="Arial"/>
                <a:ea typeface="Arial"/>
                <a:cs typeface="Arial"/>
                <a:sym typeface="Arial"/>
              </a:rPr>
              <a:t>Kodune ülesanne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
          <p:cNvSpPr/>
          <p:nvPr/>
        </p:nvSpPr>
        <p:spPr>
          <a:xfrm>
            <a:off x="855802" y="813700"/>
            <a:ext cx="7774500" cy="4447500"/>
          </a:xfrm>
          <a:prstGeom prst="rect">
            <a:avLst/>
          </a:prstGeom>
          <a:noFill/>
          <a:ln>
            <a:noFill/>
          </a:ln>
        </p:spPr>
        <p:txBody>
          <a:bodyPr anchorCtr="0" anchor="t" bIns="45700" lIns="91425" spcFirstLastPara="1" rIns="91425" wrap="square" tIns="45700">
            <a:spAutoFit/>
          </a:bodyPr>
          <a:lstStyle/>
          <a:p>
            <a:pPr indent="-406400" lvl="0" marL="457200" rtl="0" algn="l">
              <a:lnSpc>
                <a:spcPct val="120000"/>
              </a:lnSpc>
              <a:spcBef>
                <a:spcPts val="0"/>
              </a:spcBef>
              <a:spcAft>
                <a:spcPts val="0"/>
              </a:spcAft>
              <a:buSzPts val="2800"/>
              <a:buFont typeface="Calibri"/>
              <a:buChar char="•"/>
            </a:pPr>
            <a:r>
              <a:rPr lang="en-US" sz="2800">
                <a:solidFill>
                  <a:schemeClr val="dk1"/>
                </a:solidFill>
                <a:latin typeface="Calibri"/>
                <a:ea typeface="Calibri"/>
                <a:cs typeface="Calibri"/>
                <a:sym typeface="Calibri"/>
              </a:rPr>
              <a:t>Milliseid probleeme sinu arvates süsinikuheide põhjustab Eestis? Aga mujal maailmas?</a:t>
            </a:r>
            <a:endParaRPr sz="2800">
              <a:solidFill>
                <a:srgbClr val="09283F"/>
              </a:solidFill>
              <a:latin typeface="Calibri"/>
              <a:ea typeface="Calibri"/>
              <a:cs typeface="Calibri"/>
              <a:sym typeface="Calibri"/>
            </a:endParaRPr>
          </a:p>
          <a:p>
            <a:pPr indent="-406400" lvl="0" marL="457200" rtl="0" algn="l">
              <a:lnSpc>
                <a:spcPct val="120000"/>
              </a:lnSpc>
              <a:spcBef>
                <a:spcPts val="1000"/>
              </a:spcBef>
              <a:spcAft>
                <a:spcPts val="0"/>
              </a:spcAft>
              <a:buSzPts val="2800"/>
              <a:buFont typeface="Calibri"/>
              <a:buChar char="•"/>
            </a:pPr>
            <a:r>
              <a:rPr lang="en-US" sz="2800">
                <a:solidFill>
                  <a:schemeClr val="dk1"/>
                </a:solidFill>
                <a:latin typeface="Calibri"/>
                <a:ea typeface="Calibri"/>
                <a:cs typeface="Calibri"/>
                <a:sym typeface="Calibri"/>
              </a:rPr>
              <a:t>Mida sina viimati ostsid ….?</a:t>
            </a:r>
            <a:endParaRPr sz="2800">
              <a:solidFill>
                <a:srgbClr val="09283F"/>
              </a:solidFill>
              <a:latin typeface="Calibri"/>
              <a:ea typeface="Calibri"/>
              <a:cs typeface="Calibri"/>
              <a:sym typeface="Calibri"/>
            </a:endParaRPr>
          </a:p>
          <a:p>
            <a:pPr indent="-406400" lvl="0" marL="457200" rtl="0" algn="l">
              <a:lnSpc>
                <a:spcPct val="120000"/>
              </a:lnSpc>
              <a:spcBef>
                <a:spcPts val="1000"/>
              </a:spcBef>
              <a:spcAft>
                <a:spcPts val="0"/>
              </a:spcAft>
              <a:buSzPts val="2800"/>
              <a:buFont typeface="Calibri"/>
              <a:buChar char="•"/>
            </a:pPr>
            <a:r>
              <a:rPr lang="en-US" sz="2800">
                <a:solidFill>
                  <a:schemeClr val="dk1"/>
                </a:solidFill>
                <a:latin typeface="Calibri"/>
                <a:ea typeface="Calibri"/>
                <a:cs typeface="Calibri"/>
                <a:sym typeface="Calibri"/>
              </a:rPr>
              <a:t>Kas sa arvad, et sel asjal/teenusel on süsinikuheide? </a:t>
            </a:r>
            <a:endParaRPr sz="2800">
              <a:latin typeface="Calibri"/>
              <a:ea typeface="Calibri"/>
              <a:cs typeface="Calibri"/>
              <a:sym typeface="Calibri"/>
            </a:endParaRPr>
          </a:p>
        </p:txBody>
      </p:sp>
      <p:pic>
        <p:nvPicPr>
          <p:cNvPr id="180" name="Google Shape;180;p3"/>
          <p:cNvPicPr preferRelativeResize="0"/>
          <p:nvPr/>
        </p:nvPicPr>
        <p:blipFill rotWithShape="1">
          <a:blip r:embed="rId3">
            <a:alphaModFix/>
          </a:blip>
          <a:srcRect b="0" l="0" r="0" t="0"/>
          <a:stretch/>
        </p:blipFill>
        <p:spPr>
          <a:xfrm>
            <a:off x="7316269" y="5987658"/>
            <a:ext cx="2876762" cy="730323"/>
          </a:xfrm>
          <a:prstGeom prst="rect">
            <a:avLst/>
          </a:prstGeom>
          <a:noFill/>
          <a:ln>
            <a:noFill/>
          </a:ln>
        </p:spPr>
      </p:pic>
      <p:pic>
        <p:nvPicPr>
          <p:cNvPr descr="https://seemik.tlu.ee/wp-content/uploads/2020/03/seemik_logo6-300x297.png" id="181" name="Google Shape;181;p3"/>
          <p:cNvPicPr preferRelativeResize="0"/>
          <p:nvPr/>
        </p:nvPicPr>
        <p:blipFill rotWithShape="1">
          <a:blip r:embed="rId4">
            <a:alphaModFix/>
          </a:blip>
          <a:srcRect b="0" l="0" r="0" t="0"/>
          <a:stretch/>
        </p:blipFill>
        <p:spPr>
          <a:xfrm>
            <a:off x="6309024" y="5852353"/>
            <a:ext cx="874371" cy="865628"/>
          </a:xfrm>
          <a:prstGeom prst="rect">
            <a:avLst/>
          </a:prstGeom>
          <a:noFill/>
          <a:ln>
            <a:noFill/>
          </a:ln>
        </p:spPr>
      </p:pic>
      <p:sp>
        <p:nvSpPr>
          <p:cNvPr id="182" name="Google Shape;182;p3"/>
          <p:cNvSpPr txBox="1"/>
          <p:nvPr>
            <p:ph type="title"/>
          </p:nvPr>
        </p:nvSpPr>
        <p:spPr>
          <a:xfrm>
            <a:off x="214184" y="-6978"/>
            <a:ext cx="11763632" cy="88019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alibri"/>
              <a:buNone/>
            </a:pPr>
            <a:r>
              <a:rPr lang="en-US" sz="3600"/>
              <a:t>Sissejuhatus</a:t>
            </a:r>
            <a:endParaRPr sz="3600"/>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g2a58d0eba46_1_0"/>
          <p:cNvSpPr/>
          <p:nvPr/>
        </p:nvSpPr>
        <p:spPr>
          <a:xfrm>
            <a:off x="855800" y="813700"/>
            <a:ext cx="10921800" cy="4447500"/>
          </a:xfrm>
          <a:prstGeom prst="rect">
            <a:avLst/>
          </a:prstGeom>
          <a:noFill/>
          <a:ln>
            <a:noFill/>
          </a:ln>
        </p:spPr>
        <p:txBody>
          <a:bodyPr anchorCtr="0" anchor="t" bIns="45700" lIns="91425" spcFirstLastPara="1" rIns="91425" wrap="square" tIns="45700">
            <a:noAutofit/>
          </a:bodyPr>
          <a:lstStyle/>
          <a:p>
            <a:pPr indent="-419100" lvl="0" marL="457200" rtl="0" algn="l">
              <a:lnSpc>
                <a:spcPct val="120000"/>
              </a:lnSpc>
              <a:spcBef>
                <a:spcPts val="1000"/>
              </a:spcBef>
              <a:spcAft>
                <a:spcPts val="0"/>
              </a:spcAft>
              <a:buSzPts val="3000"/>
              <a:buFont typeface="Calibri"/>
              <a:buChar char="•"/>
            </a:pPr>
            <a:r>
              <a:rPr lang="en-US" sz="2700">
                <a:solidFill>
                  <a:schemeClr val="dk1"/>
                </a:solidFill>
                <a:latin typeface="Calibri"/>
                <a:ea typeface="Calibri"/>
                <a:cs typeface="Calibri"/>
                <a:sym typeface="Calibri"/>
              </a:rPr>
              <a:t>Esindad rollikaardil olevat inimest. Need on oma riigi “keskmised” inimesed.</a:t>
            </a:r>
            <a:endParaRPr sz="2700">
              <a:solidFill>
                <a:schemeClr val="dk1"/>
              </a:solidFill>
              <a:latin typeface="Calibri"/>
              <a:ea typeface="Calibri"/>
              <a:cs typeface="Calibri"/>
              <a:sym typeface="Calibri"/>
            </a:endParaRPr>
          </a:p>
          <a:p>
            <a:pPr indent="-419100" lvl="0" marL="457200" rtl="0" algn="l">
              <a:lnSpc>
                <a:spcPct val="120000"/>
              </a:lnSpc>
              <a:spcBef>
                <a:spcPts val="1000"/>
              </a:spcBef>
              <a:spcAft>
                <a:spcPts val="0"/>
              </a:spcAft>
              <a:buSzPts val="3000"/>
              <a:buFont typeface="Calibri"/>
              <a:buChar char="•"/>
            </a:pPr>
            <a:r>
              <a:rPr lang="en-US" sz="2700">
                <a:solidFill>
                  <a:schemeClr val="dk1"/>
                </a:solidFill>
                <a:latin typeface="Calibri"/>
                <a:ea typeface="Calibri"/>
                <a:cs typeface="Calibri"/>
                <a:sym typeface="Calibri"/>
              </a:rPr>
              <a:t>Kõik rivistuvad ühte ritta nii, et nende selja taha jääks piisavalt ruumi. Igaüks astub vastavalt kaardil olevale infole õpetaja juhendamisel teema kaupa etteantud arvu tibusamme (jalg otse jala taha) selg ees või liigub ühisel ruudustikuväljal oma rajal ühiselt algusrealt ülevalt alla.</a:t>
            </a:r>
            <a:endParaRPr sz="2700">
              <a:solidFill>
                <a:schemeClr val="dk1"/>
              </a:solidFill>
              <a:latin typeface="Calibri"/>
              <a:ea typeface="Calibri"/>
              <a:cs typeface="Calibri"/>
              <a:sym typeface="Calibri"/>
            </a:endParaRPr>
          </a:p>
          <a:p>
            <a:pPr indent="-419100" lvl="0" marL="457200" rtl="0" algn="l">
              <a:lnSpc>
                <a:spcPct val="120000"/>
              </a:lnSpc>
              <a:spcBef>
                <a:spcPts val="1000"/>
              </a:spcBef>
              <a:spcAft>
                <a:spcPts val="0"/>
              </a:spcAft>
              <a:buSzPts val="3000"/>
              <a:buFont typeface="Calibri"/>
              <a:buChar char="•"/>
            </a:pPr>
            <a:r>
              <a:rPr lang="en-US" sz="2700">
                <a:solidFill>
                  <a:schemeClr val="dk1"/>
                </a:solidFill>
                <a:latin typeface="Calibri"/>
                <a:ea typeface="Calibri"/>
                <a:cs typeface="Calibri"/>
                <a:sym typeface="Calibri"/>
              </a:rPr>
              <a:t>Liikudes mõelge: mida teie vahel tekkivad vahed võiksid tähendada? </a:t>
            </a:r>
            <a:endParaRPr sz="2700">
              <a:solidFill>
                <a:schemeClr val="dk1"/>
              </a:solidFill>
              <a:latin typeface="Calibri"/>
              <a:ea typeface="Calibri"/>
              <a:cs typeface="Calibri"/>
              <a:sym typeface="Calibri"/>
            </a:endParaRPr>
          </a:p>
          <a:p>
            <a:pPr indent="0" lvl="0" marL="457200" rtl="0" algn="l">
              <a:lnSpc>
                <a:spcPct val="120000"/>
              </a:lnSpc>
              <a:spcBef>
                <a:spcPts val="1000"/>
              </a:spcBef>
              <a:spcAft>
                <a:spcPts val="0"/>
              </a:spcAft>
              <a:buNone/>
            </a:pPr>
            <a:r>
              <a:t/>
            </a:r>
            <a:endParaRPr sz="2700">
              <a:solidFill>
                <a:schemeClr val="dk1"/>
              </a:solidFill>
              <a:latin typeface="Calibri"/>
              <a:ea typeface="Calibri"/>
              <a:cs typeface="Calibri"/>
              <a:sym typeface="Calibri"/>
            </a:endParaRPr>
          </a:p>
        </p:txBody>
      </p:sp>
      <p:pic>
        <p:nvPicPr>
          <p:cNvPr id="188" name="Google Shape;188;g2a58d0eba46_1_0"/>
          <p:cNvPicPr preferRelativeResize="0"/>
          <p:nvPr/>
        </p:nvPicPr>
        <p:blipFill rotWithShape="1">
          <a:blip r:embed="rId3">
            <a:alphaModFix/>
          </a:blip>
          <a:srcRect b="0" l="0" r="0" t="0"/>
          <a:stretch/>
        </p:blipFill>
        <p:spPr>
          <a:xfrm>
            <a:off x="7316269" y="5987658"/>
            <a:ext cx="2876761" cy="730323"/>
          </a:xfrm>
          <a:prstGeom prst="rect">
            <a:avLst/>
          </a:prstGeom>
          <a:noFill/>
          <a:ln>
            <a:noFill/>
          </a:ln>
        </p:spPr>
      </p:pic>
      <p:pic>
        <p:nvPicPr>
          <p:cNvPr descr="https://seemik.tlu.ee/wp-content/uploads/2020/03/seemik_logo6-300x297.png" id="189" name="Google Shape;189;g2a58d0eba46_1_0"/>
          <p:cNvPicPr preferRelativeResize="0"/>
          <p:nvPr/>
        </p:nvPicPr>
        <p:blipFill rotWithShape="1">
          <a:blip r:embed="rId4">
            <a:alphaModFix/>
          </a:blip>
          <a:srcRect b="0" l="0" r="0" t="0"/>
          <a:stretch/>
        </p:blipFill>
        <p:spPr>
          <a:xfrm>
            <a:off x="6309024" y="5852353"/>
            <a:ext cx="874371" cy="865628"/>
          </a:xfrm>
          <a:prstGeom prst="rect">
            <a:avLst/>
          </a:prstGeom>
          <a:noFill/>
          <a:ln>
            <a:noFill/>
          </a:ln>
        </p:spPr>
      </p:pic>
      <p:sp>
        <p:nvSpPr>
          <p:cNvPr id="190" name="Google Shape;190;g2a58d0eba46_1_0"/>
          <p:cNvSpPr txBox="1"/>
          <p:nvPr>
            <p:ph type="title"/>
          </p:nvPr>
        </p:nvSpPr>
        <p:spPr>
          <a:xfrm>
            <a:off x="214184" y="-6978"/>
            <a:ext cx="11763600" cy="880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alibri"/>
              <a:buNone/>
            </a:pPr>
            <a:r>
              <a:rPr lang="en-US" sz="3600"/>
              <a:t>Liikumismäng</a:t>
            </a:r>
            <a:endParaRPr sz="3600"/>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g2a58d0eba46_1_7"/>
          <p:cNvPicPr preferRelativeResize="0"/>
          <p:nvPr/>
        </p:nvPicPr>
        <p:blipFill rotWithShape="1">
          <a:blip r:embed="rId3">
            <a:alphaModFix/>
          </a:blip>
          <a:srcRect b="0" l="0" r="0" t="0"/>
          <a:stretch/>
        </p:blipFill>
        <p:spPr>
          <a:xfrm>
            <a:off x="7316269" y="5987658"/>
            <a:ext cx="2876761" cy="730323"/>
          </a:xfrm>
          <a:prstGeom prst="rect">
            <a:avLst/>
          </a:prstGeom>
          <a:noFill/>
          <a:ln>
            <a:noFill/>
          </a:ln>
        </p:spPr>
      </p:pic>
      <p:pic>
        <p:nvPicPr>
          <p:cNvPr descr="https://seemik.tlu.ee/wp-content/uploads/2020/03/seemik_logo6-300x297.png" id="196" name="Google Shape;196;g2a58d0eba46_1_7"/>
          <p:cNvPicPr preferRelativeResize="0"/>
          <p:nvPr/>
        </p:nvPicPr>
        <p:blipFill rotWithShape="1">
          <a:blip r:embed="rId4">
            <a:alphaModFix/>
          </a:blip>
          <a:srcRect b="0" l="0" r="0" t="0"/>
          <a:stretch/>
        </p:blipFill>
        <p:spPr>
          <a:xfrm>
            <a:off x="6309024" y="5852353"/>
            <a:ext cx="874371" cy="865628"/>
          </a:xfrm>
          <a:prstGeom prst="rect">
            <a:avLst/>
          </a:prstGeom>
          <a:noFill/>
          <a:ln>
            <a:noFill/>
          </a:ln>
        </p:spPr>
      </p:pic>
      <p:sp>
        <p:nvSpPr>
          <p:cNvPr id="197" name="Google Shape;197;g2a58d0eba46_1_7"/>
          <p:cNvSpPr txBox="1"/>
          <p:nvPr>
            <p:ph type="title"/>
          </p:nvPr>
        </p:nvSpPr>
        <p:spPr>
          <a:xfrm>
            <a:off x="214184" y="-6978"/>
            <a:ext cx="11763600" cy="880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alibri"/>
              <a:buNone/>
            </a:pPr>
            <a:r>
              <a:rPr lang="en-US" sz="3600"/>
              <a:t>CO2e heitmed aastas inimese kohta</a:t>
            </a:r>
            <a:endParaRPr sz="3600"/>
          </a:p>
        </p:txBody>
      </p:sp>
      <p:graphicFrame>
        <p:nvGraphicFramePr>
          <p:cNvPr id="198" name="Google Shape;198;g2a58d0eba46_1_7"/>
          <p:cNvGraphicFramePr/>
          <p:nvPr/>
        </p:nvGraphicFramePr>
        <p:xfrm>
          <a:off x="1144000" y="873225"/>
          <a:ext cx="3000000" cy="3000000"/>
        </p:xfrm>
        <a:graphic>
          <a:graphicData uri="http://schemas.openxmlformats.org/drawingml/2006/table">
            <a:tbl>
              <a:tblPr bandRow="1" firstRow="1">
                <a:noFill/>
                <a:tableStyleId>{B95077D8-79F2-4DC4-ADD5-783347ED2220}</a:tableStyleId>
              </a:tblPr>
              <a:tblGrid>
                <a:gridCol w="1667300"/>
                <a:gridCol w="1516600"/>
                <a:gridCol w="1215425"/>
                <a:gridCol w="1214575"/>
                <a:gridCol w="1221100"/>
                <a:gridCol w="1300750"/>
                <a:gridCol w="1113725"/>
                <a:gridCol w="1113725"/>
              </a:tblGrid>
              <a:tr h="1360650">
                <a:tc>
                  <a:txBody>
                    <a:bodyPr/>
                    <a:lstStyle/>
                    <a:p>
                      <a:pPr indent="0" lvl="0" marL="0" marR="0" rtl="0" algn="ctr">
                        <a:spcBef>
                          <a:spcPts val="0"/>
                        </a:spcBef>
                        <a:spcAft>
                          <a:spcPts val="0"/>
                        </a:spcAft>
                        <a:buNone/>
                      </a:pPr>
                      <a:r>
                        <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solidFill>
                      <a:srgbClr val="800A2F"/>
                    </a:solidFill>
                  </a:tcPr>
                </a:tc>
                <a:tc>
                  <a:txBody>
                    <a:bodyPr/>
                    <a:lstStyle/>
                    <a:p>
                      <a:pPr indent="0" lvl="0" marL="0" marR="0" rtl="0" algn="ctr">
                        <a:spcBef>
                          <a:spcPts val="0"/>
                        </a:spcBef>
                        <a:spcAft>
                          <a:spcPts val="0"/>
                        </a:spcAft>
                        <a:buNone/>
                      </a:pPr>
                      <a:r>
                        <a:rPr lang="en-US" sz="2200" u="none" cap="none" strike="noStrike">
                          <a:latin typeface="Calibri"/>
                          <a:ea typeface="Calibri"/>
                          <a:cs typeface="Calibri"/>
                          <a:sym typeface="Calibri"/>
                        </a:rPr>
                        <a:t>Igapäevane transport</a:t>
                      </a:r>
                      <a:endParaRPr sz="2200">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solidFill>
                      <a:srgbClr val="800A2F"/>
                    </a:solidFill>
                  </a:tcPr>
                </a:tc>
                <a:tc>
                  <a:txBody>
                    <a:bodyPr/>
                    <a:lstStyle/>
                    <a:p>
                      <a:pPr indent="0" lvl="0" marL="0" marR="0" rtl="0" algn="ctr">
                        <a:spcBef>
                          <a:spcPts val="0"/>
                        </a:spcBef>
                        <a:spcAft>
                          <a:spcPts val="0"/>
                        </a:spcAft>
                        <a:buNone/>
                      </a:pPr>
                      <a:r>
                        <a:rPr lang="en-US" sz="2200">
                          <a:latin typeface="Calibri"/>
                          <a:ea typeface="Calibri"/>
                          <a:cs typeface="Calibri"/>
                          <a:sym typeface="Calibri"/>
                        </a:rPr>
                        <a:t>Turism</a:t>
                      </a:r>
                      <a:endParaRPr sz="2200">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solidFill>
                      <a:srgbClr val="800A2F"/>
                    </a:solidFill>
                  </a:tcPr>
                </a:tc>
                <a:tc>
                  <a:txBody>
                    <a:bodyPr/>
                    <a:lstStyle/>
                    <a:p>
                      <a:pPr indent="0" lvl="0" marL="0" marR="0" rtl="0" algn="ctr">
                        <a:spcBef>
                          <a:spcPts val="0"/>
                        </a:spcBef>
                        <a:spcAft>
                          <a:spcPts val="0"/>
                        </a:spcAft>
                        <a:buNone/>
                      </a:pPr>
                      <a:r>
                        <a:rPr lang="en-US" sz="2200">
                          <a:latin typeface="Calibri"/>
                          <a:ea typeface="Calibri"/>
                          <a:cs typeface="Calibri"/>
                          <a:sym typeface="Calibri"/>
                        </a:rPr>
                        <a:t>Toit</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solidFill>
                      <a:srgbClr val="800A2F"/>
                    </a:solidFill>
                  </a:tcPr>
                </a:tc>
                <a:tc>
                  <a:txBody>
                    <a:bodyPr/>
                    <a:lstStyle/>
                    <a:p>
                      <a:pPr indent="0" lvl="0" marL="0" marR="0" rtl="0" algn="ctr">
                        <a:spcBef>
                          <a:spcPts val="0"/>
                        </a:spcBef>
                        <a:spcAft>
                          <a:spcPts val="0"/>
                        </a:spcAft>
                        <a:buNone/>
                      </a:pPr>
                      <a:r>
                        <a:rPr lang="en-US" sz="2200">
                          <a:latin typeface="Calibri"/>
                          <a:ea typeface="Calibri"/>
                          <a:cs typeface="Calibri"/>
                          <a:sym typeface="Calibri"/>
                        </a:rPr>
                        <a:t>Riigitee-nused</a:t>
                      </a:r>
                      <a:endParaRPr sz="2200">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solidFill>
                      <a:srgbClr val="800A2F"/>
                    </a:solidFill>
                  </a:tcPr>
                </a:tc>
                <a:tc>
                  <a:txBody>
                    <a:bodyPr/>
                    <a:lstStyle/>
                    <a:p>
                      <a:pPr indent="0" lvl="0" marL="0" marR="0" rtl="0" algn="ctr">
                        <a:spcBef>
                          <a:spcPts val="0"/>
                        </a:spcBef>
                        <a:spcAft>
                          <a:spcPts val="0"/>
                        </a:spcAft>
                        <a:buNone/>
                      </a:pPr>
                      <a:r>
                        <a:rPr lang="en-US" sz="2200">
                          <a:latin typeface="Calibri"/>
                          <a:ea typeface="Calibri"/>
                          <a:cs typeface="Calibri"/>
                          <a:sym typeface="Calibri"/>
                        </a:rPr>
                        <a:t>Vee- ja kütte kasutus kodus</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solidFill>
                      <a:srgbClr val="800A2F"/>
                    </a:solidFill>
                  </a:tcPr>
                </a:tc>
                <a:tc>
                  <a:txBody>
                    <a:bodyPr/>
                    <a:lstStyle/>
                    <a:p>
                      <a:pPr indent="0" lvl="0" marL="0" rtl="0" algn="ctr">
                        <a:spcBef>
                          <a:spcPts val="0"/>
                        </a:spcBef>
                        <a:spcAft>
                          <a:spcPts val="0"/>
                        </a:spcAft>
                        <a:buClr>
                          <a:srgbClr val="000000"/>
                        </a:buClr>
                        <a:buFont typeface="Arial"/>
                        <a:buNone/>
                      </a:pPr>
                      <a:r>
                        <a:rPr lang="en-US" sz="2200">
                          <a:latin typeface="Calibri"/>
                          <a:ea typeface="Calibri"/>
                          <a:cs typeface="Calibri"/>
                          <a:sym typeface="Calibri"/>
                        </a:rPr>
                        <a:t>Ostud</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solidFill>
                      <a:srgbClr val="800A2F"/>
                    </a:solidFill>
                  </a:tcPr>
                </a:tc>
                <a:tc>
                  <a:txBody>
                    <a:bodyPr/>
                    <a:lstStyle/>
                    <a:p>
                      <a:pPr indent="0" lvl="0" marL="0" marR="0" rtl="0" algn="ctr">
                        <a:spcBef>
                          <a:spcPts val="0"/>
                        </a:spcBef>
                        <a:spcAft>
                          <a:spcPts val="0"/>
                        </a:spcAft>
                        <a:buNone/>
                      </a:pPr>
                      <a:r>
                        <a:rPr lang="en-US" sz="2200" u="none" cap="none" strike="noStrike">
                          <a:latin typeface="Calibri"/>
                          <a:ea typeface="Calibri"/>
                          <a:cs typeface="Calibri"/>
                          <a:sym typeface="Calibri"/>
                        </a:rPr>
                        <a:t>Kokku, kg</a:t>
                      </a:r>
                      <a:endParaRPr sz="2200">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solidFill>
                      <a:srgbClr val="800A2F"/>
                    </a:solidFill>
                  </a:tcPr>
                </a:tc>
              </a:tr>
              <a:tr h="732650">
                <a:tc>
                  <a:txBody>
                    <a:bodyPr/>
                    <a:lstStyle/>
                    <a:p>
                      <a:pPr indent="0" lvl="0" marL="0" marR="0" rtl="0" algn="ctr">
                        <a:spcBef>
                          <a:spcPts val="0"/>
                        </a:spcBef>
                        <a:spcAft>
                          <a:spcPts val="0"/>
                        </a:spcAft>
                        <a:buNone/>
                      </a:pPr>
                      <a:r>
                        <a:rPr lang="en-US" sz="2200" u="none" cap="none" strike="noStrike">
                          <a:latin typeface="Calibri"/>
                          <a:ea typeface="Calibri"/>
                          <a:cs typeface="Calibri"/>
                          <a:sym typeface="Calibri"/>
                        </a:rPr>
                        <a:t>Raiskavad </a:t>
                      </a:r>
                      <a:endParaRPr sz="2200">
                        <a:latin typeface="Calibri"/>
                        <a:ea typeface="Calibri"/>
                        <a:cs typeface="Calibri"/>
                        <a:sym typeface="Calibri"/>
                      </a:endParaRPr>
                    </a:p>
                    <a:p>
                      <a:pPr indent="0" lvl="0" marL="0" marR="0" rtl="0" algn="ctr">
                        <a:spcBef>
                          <a:spcPts val="0"/>
                        </a:spcBef>
                        <a:spcAft>
                          <a:spcPts val="0"/>
                        </a:spcAft>
                        <a:buNone/>
                      </a:pPr>
                      <a:r>
                        <a:rPr lang="en-US" sz="2200" u="none" cap="none" strike="noStrike">
                          <a:latin typeface="Calibri"/>
                          <a:ea typeface="Calibri"/>
                          <a:cs typeface="Calibri"/>
                          <a:sym typeface="Calibri"/>
                        </a:rPr>
                        <a:t>riigid</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2500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2000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2500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1500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2000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2100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12 600</a:t>
                      </a:r>
                      <a:endParaRPr sz="2200">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r>
              <a:tr h="1046650">
                <a:tc>
                  <a:txBody>
                    <a:bodyPr/>
                    <a:lstStyle/>
                    <a:p>
                      <a:pPr indent="0" lvl="0" marL="0" marR="0" rtl="0" algn="ctr">
                        <a:spcBef>
                          <a:spcPts val="0"/>
                        </a:spcBef>
                        <a:spcAft>
                          <a:spcPts val="0"/>
                        </a:spcAft>
                        <a:buNone/>
                      </a:pPr>
                      <a:r>
                        <a:rPr lang="en-US" sz="2200" u="none" cap="none" strike="noStrike">
                          <a:latin typeface="Calibri"/>
                          <a:ea typeface="Calibri"/>
                          <a:cs typeface="Calibri"/>
                          <a:sym typeface="Calibri"/>
                        </a:rPr>
                        <a:t>Keskmiselt raiskavad riigid</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1000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1500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2000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2000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1200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1600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9300</a:t>
                      </a:r>
                      <a:endParaRPr sz="2200">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r>
              <a:tr h="732650">
                <a:tc>
                  <a:txBody>
                    <a:bodyPr/>
                    <a:lstStyle/>
                    <a:p>
                      <a:pPr indent="0" lvl="0" marL="0" marR="0" rtl="0" algn="ctr">
                        <a:spcBef>
                          <a:spcPts val="0"/>
                        </a:spcBef>
                        <a:spcAft>
                          <a:spcPts val="0"/>
                        </a:spcAft>
                        <a:buNone/>
                      </a:pPr>
                      <a:r>
                        <a:rPr lang="en-US" sz="2200" u="none" cap="none" strike="noStrike">
                          <a:latin typeface="Calibri"/>
                          <a:ea typeface="Calibri"/>
                          <a:cs typeface="Calibri"/>
                          <a:sym typeface="Calibri"/>
                        </a:rPr>
                        <a:t>Paraja heitega riigid</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500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500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700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800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500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600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36</a:t>
                      </a:r>
                      <a:r>
                        <a:rPr lang="en-US" sz="2200" u="none" cap="none" strike="noStrike">
                          <a:latin typeface="Calibri"/>
                          <a:ea typeface="Calibri"/>
                          <a:cs typeface="Calibri"/>
                          <a:sym typeface="Calibri"/>
                        </a:rPr>
                        <a:t>00</a:t>
                      </a:r>
                      <a:endParaRPr sz="2200">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r>
              <a:tr h="732650">
                <a:tc>
                  <a:txBody>
                    <a:bodyPr/>
                    <a:lstStyle/>
                    <a:p>
                      <a:pPr indent="0" lvl="0" marL="0" marR="0" rtl="0" algn="ctr">
                        <a:spcBef>
                          <a:spcPts val="0"/>
                        </a:spcBef>
                        <a:spcAft>
                          <a:spcPts val="0"/>
                        </a:spcAft>
                        <a:buNone/>
                      </a:pPr>
                      <a:r>
                        <a:rPr lang="en-US" sz="2200" u="none" cap="none" strike="noStrike">
                          <a:latin typeface="Calibri"/>
                          <a:ea typeface="Calibri"/>
                          <a:cs typeface="Calibri"/>
                          <a:sym typeface="Calibri"/>
                        </a:rPr>
                        <a:t>Väga madala heitega riigid</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500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250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250</a:t>
                      </a:r>
                      <a:endParaRPr sz="2200" u="none" cap="none" strike="noStrike">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c>
                  <a:txBody>
                    <a:bodyPr/>
                    <a:lstStyle/>
                    <a:p>
                      <a:pPr indent="0" lvl="0" marL="0" marR="0" rtl="0" algn="ctr">
                        <a:spcBef>
                          <a:spcPts val="0"/>
                        </a:spcBef>
                        <a:spcAft>
                          <a:spcPts val="0"/>
                        </a:spcAft>
                        <a:buNone/>
                      </a:pPr>
                      <a:r>
                        <a:rPr lang="en-US" sz="2200">
                          <a:latin typeface="Calibri"/>
                          <a:ea typeface="Calibri"/>
                          <a:cs typeface="Calibri"/>
                          <a:sym typeface="Calibri"/>
                        </a:rPr>
                        <a:t>10</a:t>
                      </a:r>
                      <a:r>
                        <a:rPr lang="en-US" sz="2200" u="none" cap="none" strike="noStrike">
                          <a:latin typeface="Calibri"/>
                          <a:ea typeface="Calibri"/>
                          <a:cs typeface="Calibri"/>
                          <a:sym typeface="Calibri"/>
                        </a:rPr>
                        <a:t>00</a:t>
                      </a:r>
                      <a:endParaRPr sz="2200">
                        <a:latin typeface="Calibri"/>
                        <a:ea typeface="Calibri"/>
                        <a:cs typeface="Calibri"/>
                        <a:sym typeface="Calibri"/>
                      </a:endParaRPr>
                    </a:p>
                  </a:txBody>
                  <a:tcPr marT="45725" marB="45725" marR="91450" marL="91450" anchor="ctr">
                    <a:lnL cap="flat" cmpd="sng" w="9525">
                      <a:solidFill>
                        <a:srgbClr val="800A2F"/>
                      </a:solidFill>
                      <a:prstDash val="solid"/>
                      <a:round/>
                      <a:headEnd len="sm" w="sm" type="none"/>
                      <a:tailEnd len="sm" w="sm" type="none"/>
                    </a:lnL>
                    <a:lnR cap="flat" cmpd="sng" w="9525">
                      <a:solidFill>
                        <a:srgbClr val="800A2F"/>
                      </a:solidFill>
                      <a:prstDash val="solid"/>
                      <a:round/>
                      <a:headEnd len="sm" w="sm" type="none"/>
                      <a:tailEnd len="sm" w="sm" type="none"/>
                    </a:lnR>
                    <a:lnT cap="flat" cmpd="sng" w="9525">
                      <a:solidFill>
                        <a:srgbClr val="800A2F"/>
                      </a:solidFill>
                      <a:prstDash val="solid"/>
                      <a:round/>
                      <a:headEnd len="sm" w="sm" type="none"/>
                      <a:tailEnd len="sm" w="sm" type="none"/>
                    </a:lnT>
                    <a:lnB cap="flat" cmpd="sng" w="9525">
                      <a:solidFill>
                        <a:srgbClr val="800A2F"/>
                      </a:solidFill>
                      <a:prstDash val="solid"/>
                      <a:round/>
                      <a:headEnd len="sm" w="sm" type="none"/>
                      <a:tailEnd len="sm" w="sm" type="none"/>
                    </a:lnB>
                  </a:tcPr>
                </a:tc>
              </a:tr>
            </a:tbl>
          </a:graphicData>
        </a:graphic>
      </p:graphicFrame>
    </p:spTree>
  </p:cSld>
  <p:clrMapOvr>
    <a:masterClrMapping/>
  </p:clrMapOvr>
  <p:transition>
    <p:fade/>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id="203" name="Google Shape;203;g2bbee928f73_0_0"/>
          <p:cNvPicPr preferRelativeResize="0"/>
          <p:nvPr/>
        </p:nvPicPr>
        <p:blipFill rotWithShape="1">
          <a:blip r:embed="rId3">
            <a:alphaModFix/>
          </a:blip>
          <a:srcRect b="0" l="0" r="0" t="0"/>
          <a:stretch/>
        </p:blipFill>
        <p:spPr>
          <a:xfrm>
            <a:off x="7316269" y="5987658"/>
            <a:ext cx="2876761" cy="730323"/>
          </a:xfrm>
          <a:prstGeom prst="rect">
            <a:avLst/>
          </a:prstGeom>
          <a:noFill/>
          <a:ln>
            <a:noFill/>
          </a:ln>
        </p:spPr>
      </p:pic>
      <p:pic>
        <p:nvPicPr>
          <p:cNvPr descr="https://seemik.tlu.ee/wp-content/uploads/2020/03/seemik_logo6-300x297.png" id="204" name="Google Shape;204;g2bbee928f73_0_0"/>
          <p:cNvPicPr preferRelativeResize="0"/>
          <p:nvPr/>
        </p:nvPicPr>
        <p:blipFill rotWithShape="1">
          <a:blip r:embed="rId4">
            <a:alphaModFix/>
          </a:blip>
          <a:srcRect b="0" l="0" r="0" t="0"/>
          <a:stretch/>
        </p:blipFill>
        <p:spPr>
          <a:xfrm>
            <a:off x="6309024" y="5852353"/>
            <a:ext cx="874371" cy="865628"/>
          </a:xfrm>
          <a:prstGeom prst="rect">
            <a:avLst/>
          </a:prstGeom>
          <a:noFill/>
          <a:ln>
            <a:noFill/>
          </a:ln>
        </p:spPr>
      </p:pic>
      <p:sp>
        <p:nvSpPr>
          <p:cNvPr id="205" name="Google Shape;205;g2bbee928f73_0_0"/>
          <p:cNvSpPr txBox="1"/>
          <p:nvPr>
            <p:ph type="title"/>
          </p:nvPr>
        </p:nvSpPr>
        <p:spPr>
          <a:xfrm>
            <a:off x="214184" y="-6978"/>
            <a:ext cx="11763600" cy="8802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n-US" sz="3600"/>
              <a:t>Kasvuhoonegaaside heited – võrdlus: kui mitu inimest tekitaks sama koguse kasvuhoonegaase eri riikides?</a:t>
            </a:r>
            <a:endParaRPr sz="3600"/>
          </a:p>
        </p:txBody>
      </p:sp>
      <p:graphicFrame>
        <p:nvGraphicFramePr>
          <p:cNvPr id="206" name="Google Shape;206;g2bbee928f73_0_0"/>
          <p:cNvGraphicFramePr/>
          <p:nvPr/>
        </p:nvGraphicFramePr>
        <p:xfrm>
          <a:off x="137200" y="873225"/>
          <a:ext cx="3000000" cy="3000000"/>
        </p:xfrm>
        <a:graphic>
          <a:graphicData uri="http://schemas.openxmlformats.org/drawingml/2006/table">
            <a:tbl>
              <a:tblPr bandRow="1" firstRow="1">
                <a:noFill/>
                <a:tableStyleId>{B95077D8-79F2-4DC4-ADD5-783347ED2220}</a:tableStyleId>
              </a:tblPr>
              <a:tblGrid>
                <a:gridCol w="1471050"/>
                <a:gridCol w="1665700"/>
                <a:gridCol w="1560925"/>
                <a:gridCol w="1215500"/>
                <a:gridCol w="1348200"/>
                <a:gridCol w="1846350"/>
                <a:gridCol w="1256825"/>
                <a:gridCol w="1476050"/>
              </a:tblGrid>
              <a:tr h="1047500">
                <a:tc>
                  <a:txBody>
                    <a:bodyPr/>
                    <a:lstStyle/>
                    <a:p>
                      <a:pPr indent="0" lvl="0" marL="0" rtl="0" algn="l">
                        <a:spcBef>
                          <a:spcPts val="0"/>
                        </a:spcBef>
                        <a:spcAft>
                          <a:spcPts val="0"/>
                        </a:spcAft>
                        <a:buNone/>
                      </a:pPr>
                      <a:r>
                        <a:t/>
                      </a:r>
                      <a:endParaRPr sz="1600" u="none" cap="none" strike="noStrike">
                        <a:latin typeface="Calibri"/>
                        <a:ea typeface="Calibri"/>
                        <a:cs typeface="Calibri"/>
                        <a:sym typeface="Calibri"/>
                      </a:endParaRPr>
                    </a:p>
                  </a:txBody>
                  <a:tcPr marT="91425" marB="91425" marR="91425" marL="91425"/>
                </a:tc>
                <a:tc>
                  <a:txBody>
                    <a:bodyPr/>
                    <a:lstStyle/>
                    <a:p>
                      <a:pPr indent="0" lvl="0" marL="0" rtl="0" algn="ctr">
                        <a:lnSpc>
                          <a:spcPct val="107000"/>
                        </a:lnSpc>
                        <a:spcBef>
                          <a:spcPts val="0"/>
                        </a:spcBef>
                        <a:spcAft>
                          <a:spcPts val="800"/>
                        </a:spcAft>
                        <a:buNone/>
                      </a:pPr>
                      <a:r>
                        <a:rPr b="1" lang="en-US" sz="1600">
                          <a:solidFill>
                            <a:srgbClr val="F4F2EC"/>
                          </a:solidFill>
                        </a:rPr>
                        <a:t>Igapäevane transport</a:t>
                      </a:r>
                      <a:endParaRPr b="1" sz="1600">
                        <a:solidFill>
                          <a:srgbClr val="F4F2EC"/>
                        </a:solidFill>
                      </a:endParaRPr>
                    </a:p>
                  </a:txBody>
                  <a:tcPr marT="91425" marB="91425" marR="91425" marL="91425"/>
                </a:tc>
                <a:tc>
                  <a:txBody>
                    <a:bodyPr/>
                    <a:lstStyle/>
                    <a:p>
                      <a:pPr indent="0" lvl="0" marL="0" rtl="0" algn="ctr">
                        <a:lnSpc>
                          <a:spcPct val="107000"/>
                        </a:lnSpc>
                        <a:spcBef>
                          <a:spcPts val="0"/>
                        </a:spcBef>
                        <a:spcAft>
                          <a:spcPts val="800"/>
                        </a:spcAft>
                        <a:buNone/>
                      </a:pPr>
                      <a:r>
                        <a:rPr b="1" lang="en-US" sz="1600">
                          <a:solidFill>
                            <a:srgbClr val="F4F2EC"/>
                          </a:solidFill>
                        </a:rPr>
                        <a:t>Muu transport (sh turism)</a:t>
                      </a:r>
                      <a:endParaRPr b="1" sz="1600">
                        <a:solidFill>
                          <a:srgbClr val="F4F2EC"/>
                        </a:solidFill>
                      </a:endParaRPr>
                    </a:p>
                  </a:txBody>
                  <a:tcPr marT="91425" marB="91425" marR="91425" marL="91425"/>
                </a:tc>
                <a:tc>
                  <a:txBody>
                    <a:bodyPr/>
                    <a:lstStyle/>
                    <a:p>
                      <a:pPr indent="0" lvl="0" marL="228600" rtl="0" algn="ctr">
                        <a:lnSpc>
                          <a:spcPct val="107000"/>
                        </a:lnSpc>
                        <a:spcBef>
                          <a:spcPts val="0"/>
                        </a:spcBef>
                        <a:spcAft>
                          <a:spcPts val="800"/>
                        </a:spcAft>
                        <a:buNone/>
                      </a:pPr>
                      <a:r>
                        <a:rPr b="1" lang="en-US" sz="1600">
                          <a:solidFill>
                            <a:srgbClr val="F4F2EC"/>
                          </a:solidFill>
                        </a:rPr>
                        <a:t>Lihatoit</a:t>
                      </a:r>
                      <a:endParaRPr b="1" sz="1600">
                        <a:solidFill>
                          <a:srgbClr val="F4F2EC"/>
                        </a:solidFill>
                      </a:endParaRPr>
                    </a:p>
                  </a:txBody>
                  <a:tcPr marT="91425" marB="91425" marR="91425" marL="91425"/>
                </a:tc>
                <a:tc>
                  <a:txBody>
                    <a:bodyPr/>
                    <a:lstStyle/>
                    <a:p>
                      <a:pPr indent="0" lvl="0" marL="0" rtl="0" algn="ctr">
                        <a:lnSpc>
                          <a:spcPct val="107000"/>
                        </a:lnSpc>
                        <a:spcBef>
                          <a:spcPts val="0"/>
                        </a:spcBef>
                        <a:spcAft>
                          <a:spcPts val="800"/>
                        </a:spcAft>
                        <a:buNone/>
                      </a:pPr>
                      <a:r>
                        <a:rPr b="1" lang="en-US" sz="1600">
                          <a:solidFill>
                            <a:srgbClr val="F4F2EC"/>
                          </a:solidFill>
                        </a:rPr>
                        <a:t>Taimne toit</a:t>
                      </a:r>
                      <a:endParaRPr b="1" sz="1600">
                        <a:solidFill>
                          <a:srgbClr val="F4F2EC"/>
                        </a:solidFill>
                      </a:endParaRPr>
                    </a:p>
                  </a:txBody>
                  <a:tcPr marT="91425" marB="91425" marR="91425" marL="91425"/>
                </a:tc>
                <a:tc>
                  <a:txBody>
                    <a:bodyPr/>
                    <a:lstStyle/>
                    <a:p>
                      <a:pPr indent="0" lvl="0" marL="0" rtl="0" algn="ctr">
                        <a:lnSpc>
                          <a:spcPct val="107000"/>
                        </a:lnSpc>
                        <a:spcBef>
                          <a:spcPts val="0"/>
                        </a:spcBef>
                        <a:spcAft>
                          <a:spcPts val="800"/>
                        </a:spcAft>
                        <a:buNone/>
                      </a:pPr>
                      <a:r>
                        <a:rPr b="1" lang="en-US" sz="1600">
                          <a:solidFill>
                            <a:srgbClr val="F4F2EC"/>
                          </a:solidFill>
                        </a:rPr>
                        <a:t>Riigi </a:t>
                      </a:r>
                      <a:r>
                        <a:rPr lang="en-US" sz="1600">
                          <a:solidFill>
                            <a:srgbClr val="F4F2EC"/>
                          </a:solidFill>
                        </a:rPr>
                        <a:t>taristu</a:t>
                      </a:r>
                      <a:r>
                        <a:rPr b="1" lang="en-US" sz="1600">
                          <a:solidFill>
                            <a:srgbClr val="F4F2EC"/>
                          </a:solidFill>
                        </a:rPr>
                        <a:t> (arstiabi, turvalisus jm)</a:t>
                      </a:r>
                      <a:endParaRPr b="1" sz="1600">
                        <a:solidFill>
                          <a:srgbClr val="F4F2EC"/>
                        </a:solidFill>
                      </a:endParaRPr>
                    </a:p>
                  </a:txBody>
                  <a:tcPr marT="91425" marB="91425" marR="91425" marL="91425"/>
                </a:tc>
                <a:tc>
                  <a:txBody>
                    <a:bodyPr/>
                    <a:lstStyle/>
                    <a:p>
                      <a:pPr indent="0" lvl="0" marL="0" rtl="0" algn="ctr">
                        <a:lnSpc>
                          <a:spcPct val="107000"/>
                        </a:lnSpc>
                        <a:spcBef>
                          <a:spcPts val="0"/>
                        </a:spcBef>
                        <a:spcAft>
                          <a:spcPts val="800"/>
                        </a:spcAft>
                        <a:buNone/>
                      </a:pPr>
                      <a:r>
                        <a:rPr b="1" lang="en-US" sz="1600">
                          <a:solidFill>
                            <a:srgbClr val="F4F2EC"/>
                          </a:solidFill>
                        </a:rPr>
                        <a:t>Asjade ostmine</a:t>
                      </a:r>
                      <a:endParaRPr b="1" sz="1600">
                        <a:solidFill>
                          <a:srgbClr val="F4F2EC"/>
                        </a:solidFill>
                      </a:endParaRPr>
                    </a:p>
                  </a:txBody>
                  <a:tcPr marT="91425" marB="91425" marR="91425" marL="91425"/>
                </a:tc>
                <a:tc>
                  <a:txBody>
                    <a:bodyPr/>
                    <a:lstStyle/>
                    <a:p>
                      <a:pPr indent="0" lvl="0" marL="0" rtl="0" algn="ctr">
                        <a:lnSpc>
                          <a:spcPct val="107000"/>
                        </a:lnSpc>
                        <a:spcBef>
                          <a:spcPts val="0"/>
                        </a:spcBef>
                        <a:spcAft>
                          <a:spcPts val="800"/>
                        </a:spcAft>
                        <a:buNone/>
                      </a:pPr>
                      <a:r>
                        <a:rPr b="1" lang="en-US" sz="1600">
                          <a:solidFill>
                            <a:srgbClr val="F4F2EC"/>
                          </a:solidFill>
                        </a:rPr>
                        <a:t>Vee- ja kütte kasutus kodus</a:t>
                      </a:r>
                      <a:endParaRPr b="1" sz="1600">
                        <a:solidFill>
                          <a:srgbClr val="F4F2EC"/>
                        </a:solidFill>
                      </a:endParaRPr>
                    </a:p>
                  </a:txBody>
                  <a:tcPr marT="91425" marB="91425" marR="91425" marL="91425"/>
                </a:tc>
              </a:tr>
              <a:tr h="732650">
                <a:tc>
                  <a:txBody>
                    <a:bodyPr/>
                    <a:lstStyle/>
                    <a:p>
                      <a:pPr indent="0" lvl="0" marL="0" rtl="0" algn="ctr">
                        <a:lnSpc>
                          <a:spcPct val="107000"/>
                        </a:lnSpc>
                        <a:spcBef>
                          <a:spcPts val="0"/>
                        </a:spcBef>
                        <a:spcAft>
                          <a:spcPts val="800"/>
                        </a:spcAft>
                        <a:buNone/>
                      </a:pPr>
                      <a:r>
                        <a:rPr b="1" lang="en-US" sz="1600"/>
                        <a:t>Raiskavad riigid</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1 inimene</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1 inimene</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1 inimene</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1 inimene</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1 inimene</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1 inimene</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1 inimene</a:t>
                      </a:r>
                      <a:endParaRPr b="1" sz="1600"/>
                    </a:p>
                  </a:txBody>
                  <a:tcPr marT="91425" marB="91425" marR="91425" marL="91425"/>
                </a:tc>
              </a:tr>
              <a:tr h="1046650">
                <a:tc>
                  <a:txBody>
                    <a:bodyPr/>
                    <a:lstStyle/>
                    <a:p>
                      <a:pPr indent="0" lvl="0" marL="0" rtl="0" algn="ctr">
                        <a:lnSpc>
                          <a:spcPct val="107000"/>
                        </a:lnSpc>
                        <a:spcBef>
                          <a:spcPts val="0"/>
                        </a:spcBef>
                        <a:spcAft>
                          <a:spcPts val="800"/>
                        </a:spcAft>
                        <a:buNone/>
                      </a:pPr>
                      <a:r>
                        <a:rPr b="1" lang="en-US" sz="1600"/>
                        <a:t>Keskmiselt raiskavad riigid</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u.1.5 inimest</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2 inimest</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1.5 inimest</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2 inimest</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2.5 inimest</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u. 2.25 inimest</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3.5 inimest</a:t>
                      </a:r>
                      <a:endParaRPr b="1" sz="1600"/>
                    </a:p>
                  </a:txBody>
                  <a:tcPr marT="91425" marB="91425" marR="91425" marL="91425"/>
                </a:tc>
              </a:tr>
              <a:tr h="732650">
                <a:tc>
                  <a:txBody>
                    <a:bodyPr/>
                    <a:lstStyle/>
                    <a:p>
                      <a:pPr indent="0" lvl="0" marL="0" rtl="0" algn="ctr">
                        <a:lnSpc>
                          <a:spcPct val="107000"/>
                        </a:lnSpc>
                        <a:spcBef>
                          <a:spcPts val="0"/>
                        </a:spcBef>
                        <a:spcAft>
                          <a:spcPts val="800"/>
                        </a:spcAft>
                        <a:buNone/>
                      </a:pPr>
                      <a:r>
                        <a:rPr b="1" lang="en-US" sz="1600"/>
                        <a:t>Paraja heitega riigid</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4 inimest</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8 inimest</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6 inimest</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1.5 inimest (süüakse rohkem taimetoitu!)</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6+ inimest</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14 inimest</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23.5 inimest</a:t>
                      </a:r>
                      <a:endParaRPr b="1" sz="1600"/>
                    </a:p>
                  </a:txBody>
                  <a:tcPr marT="91425" marB="91425" marR="91425" marL="91425"/>
                </a:tc>
              </a:tr>
              <a:tr h="732650">
                <a:tc>
                  <a:txBody>
                    <a:bodyPr/>
                    <a:lstStyle/>
                    <a:p>
                      <a:pPr indent="0" lvl="0" marL="0" rtl="0" algn="ctr">
                        <a:lnSpc>
                          <a:spcPct val="107000"/>
                        </a:lnSpc>
                        <a:spcBef>
                          <a:spcPts val="0"/>
                        </a:spcBef>
                        <a:spcAft>
                          <a:spcPts val="800"/>
                        </a:spcAft>
                        <a:buNone/>
                      </a:pPr>
                      <a:r>
                        <a:rPr b="1" lang="en-US" sz="1600"/>
                        <a:t>Väga madala heitega riigid</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10+ inimest</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10+ inimest</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6 inimest</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2 inimest</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10+ inimest</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17.5 inimest</a:t>
                      </a:r>
                      <a:endParaRPr b="1" sz="1600"/>
                    </a:p>
                  </a:txBody>
                  <a:tcPr marT="91425" marB="91425" marR="91425" marL="91425"/>
                </a:tc>
                <a:tc>
                  <a:txBody>
                    <a:bodyPr/>
                    <a:lstStyle/>
                    <a:p>
                      <a:pPr indent="0" lvl="0" marL="0" rtl="0" algn="ctr">
                        <a:lnSpc>
                          <a:spcPct val="107000"/>
                        </a:lnSpc>
                        <a:spcBef>
                          <a:spcPts val="0"/>
                        </a:spcBef>
                        <a:spcAft>
                          <a:spcPts val="800"/>
                        </a:spcAft>
                        <a:buNone/>
                      </a:pPr>
                      <a:r>
                        <a:rPr b="1" lang="en-US" sz="1600"/>
                        <a:t>70 inimest</a:t>
                      </a:r>
                      <a:endParaRPr b="1" sz="1600"/>
                    </a:p>
                  </a:txBody>
                  <a:tcPr marT="91425" marB="91425" marR="91425" marL="91425"/>
                </a:tc>
              </a:tr>
            </a:tbl>
          </a:graphicData>
        </a:graphic>
      </p:graphicFrame>
    </p:spTree>
  </p:cSld>
  <p:clrMapOvr>
    <a:masterClrMapping/>
  </p:clrMapOvr>
  <p:transition>
    <p:fad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g2a58d0eba46_1_15"/>
          <p:cNvSpPr/>
          <p:nvPr/>
        </p:nvSpPr>
        <p:spPr>
          <a:xfrm>
            <a:off x="932550" y="3231675"/>
            <a:ext cx="10326900" cy="3104400"/>
          </a:xfrm>
          <a:prstGeom prst="rect">
            <a:avLst/>
          </a:prstGeom>
          <a:noFill/>
          <a:ln>
            <a:noFill/>
          </a:ln>
        </p:spPr>
        <p:txBody>
          <a:bodyPr anchorCtr="0" anchor="t" bIns="45700" lIns="91425" spcFirstLastPara="1" rIns="91425" wrap="square" tIns="45700">
            <a:noAutofit/>
          </a:bodyPr>
          <a:lstStyle/>
          <a:p>
            <a:pPr indent="0" lvl="0" marL="457200" rtl="0" algn="ctr">
              <a:lnSpc>
                <a:spcPct val="120000"/>
              </a:lnSpc>
              <a:spcBef>
                <a:spcPts val="1000"/>
              </a:spcBef>
              <a:spcAft>
                <a:spcPts val="0"/>
              </a:spcAft>
              <a:buNone/>
            </a:pPr>
            <a:r>
              <a:rPr lang="en-US" sz="3300">
                <a:solidFill>
                  <a:schemeClr val="dk1"/>
                </a:solidFill>
                <a:latin typeface="Calibri"/>
                <a:ea typeface="Calibri"/>
                <a:cs typeface="Calibri"/>
                <a:sym typeface="Calibri"/>
              </a:rPr>
              <a:t>Mis juhtuks, kui kõik riigid tekitaks sama palju kasvuhoonegaase kui nt USA?</a:t>
            </a:r>
            <a:endParaRPr sz="3300">
              <a:solidFill>
                <a:schemeClr val="dk1"/>
              </a:solidFill>
              <a:latin typeface="Calibri"/>
              <a:ea typeface="Calibri"/>
              <a:cs typeface="Calibri"/>
              <a:sym typeface="Calibri"/>
            </a:endParaRPr>
          </a:p>
          <a:p>
            <a:pPr indent="0" lvl="0" marL="0" rtl="0" algn="ctr">
              <a:lnSpc>
                <a:spcPct val="120000"/>
              </a:lnSpc>
              <a:spcBef>
                <a:spcPts val="1000"/>
              </a:spcBef>
              <a:spcAft>
                <a:spcPts val="0"/>
              </a:spcAft>
              <a:buNone/>
            </a:pPr>
            <a:r>
              <a:t/>
            </a:r>
            <a:endParaRPr sz="3300">
              <a:solidFill>
                <a:schemeClr val="dk1"/>
              </a:solidFill>
              <a:latin typeface="Calibri"/>
              <a:ea typeface="Calibri"/>
              <a:cs typeface="Calibri"/>
              <a:sym typeface="Calibri"/>
            </a:endParaRPr>
          </a:p>
          <a:p>
            <a:pPr indent="0" lvl="0" marL="457200" rtl="0" algn="ctr">
              <a:lnSpc>
                <a:spcPct val="120000"/>
              </a:lnSpc>
              <a:spcBef>
                <a:spcPts val="1000"/>
              </a:spcBef>
              <a:spcAft>
                <a:spcPts val="0"/>
              </a:spcAft>
              <a:buNone/>
            </a:pPr>
            <a:r>
              <a:t/>
            </a:r>
            <a:endParaRPr sz="3300">
              <a:solidFill>
                <a:schemeClr val="dk1"/>
              </a:solidFill>
              <a:latin typeface="Calibri"/>
              <a:ea typeface="Calibri"/>
              <a:cs typeface="Calibri"/>
              <a:sym typeface="Calibri"/>
            </a:endParaRPr>
          </a:p>
          <a:p>
            <a:pPr indent="0" lvl="0" marL="457200" rtl="0" algn="ctr">
              <a:lnSpc>
                <a:spcPct val="120000"/>
              </a:lnSpc>
              <a:spcBef>
                <a:spcPts val="1000"/>
              </a:spcBef>
              <a:spcAft>
                <a:spcPts val="0"/>
              </a:spcAft>
              <a:buNone/>
            </a:pPr>
            <a:r>
              <a:t/>
            </a:r>
            <a:endParaRPr sz="3300">
              <a:solidFill>
                <a:schemeClr val="dk1"/>
              </a:solidFill>
              <a:latin typeface="Calibri"/>
              <a:ea typeface="Calibri"/>
              <a:cs typeface="Calibri"/>
              <a:sym typeface="Calibri"/>
            </a:endParaRPr>
          </a:p>
        </p:txBody>
      </p:sp>
      <p:pic>
        <p:nvPicPr>
          <p:cNvPr id="212" name="Google Shape;212;g2a58d0eba46_1_15"/>
          <p:cNvPicPr preferRelativeResize="0"/>
          <p:nvPr/>
        </p:nvPicPr>
        <p:blipFill rotWithShape="1">
          <a:blip r:embed="rId3">
            <a:alphaModFix/>
          </a:blip>
          <a:srcRect b="0" l="0" r="0" t="0"/>
          <a:stretch/>
        </p:blipFill>
        <p:spPr>
          <a:xfrm>
            <a:off x="7316269" y="5987658"/>
            <a:ext cx="2876761" cy="730323"/>
          </a:xfrm>
          <a:prstGeom prst="rect">
            <a:avLst/>
          </a:prstGeom>
          <a:noFill/>
          <a:ln>
            <a:noFill/>
          </a:ln>
        </p:spPr>
      </p:pic>
      <p:pic>
        <p:nvPicPr>
          <p:cNvPr descr="https://seemik.tlu.ee/wp-content/uploads/2020/03/seemik_logo6-300x297.png" id="213" name="Google Shape;213;g2a58d0eba46_1_15"/>
          <p:cNvPicPr preferRelativeResize="0"/>
          <p:nvPr/>
        </p:nvPicPr>
        <p:blipFill rotWithShape="1">
          <a:blip r:embed="rId4">
            <a:alphaModFix/>
          </a:blip>
          <a:srcRect b="0" l="0" r="0" t="0"/>
          <a:stretch/>
        </p:blipFill>
        <p:spPr>
          <a:xfrm>
            <a:off x="6309024" y="5852353"/>
            <a:ext cx="874371" cy="865628"/>
          </a:xfrm>
          <a:prstGeom prst="rect">
            <a:avLst/>
          </a:prstGeom>
          <a:noFill/>
          <a:ln>
            <a:noFill/>
          </a:ln>
        </p:spPr>
      </p:pic>
      <p:sp>
        <p:nvSpPr>
          <p:cNvPr id="214" name="Google Shape;214;g2a58d0eba46_1_15"/>
          <p:cNvSpPr txBox="1"/>
          <p:nvPr>
            <p:ph type="title"/>
          </p:nvPr>
        </p:nvSpPr>
        <p:spPr>
          <a:xfrm>
            <a:off x="674784" y="1042197"/>
            <a:ext cx="11763600" cy="880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alibri"/>
              <a:buNone/>
            </a:pPr>
            <a:r>
              <a:rPr lang="en-US" sz="3600"/>
              <a:t>Miks olete üksteisest nii erinevatel kaugustel?</a:t>
            </a:r>
            <a:endParaRPr sz="3600"/>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pic>
        <p:nvPicPr>
          <p:cNvPr id="219" name="Google Shape;219;g2a58d0eba46_1_35"/>
          <p:cNvPicPr preferRelativeResize="0"/>
          <p:nvPr/>
        </p:nvPicPr>
        <p:blipFill rotWithShape="1">
          <a:blip r:embed="rId3">
            <a:alphaModFix/>
          </a:blip>
          <a:srcRect b="0" l="0" r="0" t="0"/>
          <a:stretch/>
        </p:blipFill>
        <p:spPr>
          <a:xfrm>
            <a:off x="7316269" y="5987658"/>
            <a:ext cx="2876761" cy="730323"/>
          </a:xfrm>
          <a:prstGeom prst="rect">
            <a:avLst/>
          </a:prstGeom>
          <a:noFill/>
          <a:ln>
            <a:noFill/>
          </a:ln>
        </p:spPr>
      </p:pic>
      <p:pic>
        <p:nvPicPr>
          <p:cNvPr descr="https://seemik.tlu.ee/wp-content/uploads/2020/03/seemik_logo6-300x297.png" id="220" name="Google Shape;220;g2a58d0eba46_1_35"/>
          <p:cNvPicPr preferRelativeResize="0"/>
          <p:nvPr/>
        </p:nvPicPr>
        <p:blipFill rotWithShape="1">
          <a:blip r:embed="rId4">
            <a:alphaModFix/>
          </a:blip>
          <a:srcRect b="0" l="0" r="0" t="0"/>
          <a:stretch/>
        </p:blipFill>
        <p:spPr>
          <a:xfrm>
            <a:off x="6309024" y="5852353"/>
            <a:ext cx="874371" cy="865628"/>
          </a:xfrm>
          <a:prstGeom prst="rect">
            <a:avLst/>
          </a:prstGeom>
          <a:noFill/>
          <a:ln>
            <a:noFill/>
          </a:ln>
        </p:spPr>
      </p:pic>
      <p:sp>
        <p:nvSpPr>
          <p:cNvPr id="221" name="Google Shape;221;g2a58d0eba46_1_35"/>
          <p:cNvSpPr txBox="1"/>
          <p:nvPr>
            <p:ph type="title"/>
          </p:nvPr>
        </p:nvSpPr>
        <p:spPr>
          <a:xfrm>
            <a:off x="214184" y="-6978"/>
            <a:ext cx="11763600" cy="880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alibri"/>
              <a:buNone/>
            </a:pPr>
            <a:r>
              <a:rPr lang="en-US" sz="3600"/>
              <a:t>Vajadused ja tahtmised</a:t>
            </a:r>
            <a:endParaRPr sz="3600"/>
          </a:p>
        </p:txBody>
      </p:sp>
      <p:sp>
        <p:nvSpPr>
          <p:cNvPr id="222" name="Google Shape;222;g2a58d0eba46_1_35"/>
          <p:cNvSpPr txBox="1"/>
          <p:nvPr/>
        </p:nvSpPr>
        <p:spPr>
          <a:xfrm>
            <a:off x="867775" y="753750"/>
            <a:ext cx="3307500" cy="823800"/>
          </a:xfrm>
          <a:prstGeom prst="rect">
            <a:avLst/>
          </a:prstGeom>
          <a:noFill/>
          <a:ln>
            <a:noFill/>
          </a:ln>
        </p:spPr>
        <p:txBody>
          <a:bodyPr anchorCtr="0" anchor="b" bIns="45700" lIns="91425" spcFirstLastPara="1" rIns="91425" wrap="square" tIns="45700">
            <a:normAutofit/>
          </a:bodyPr>
          <a:lstStyle/>
          <a:p>
            <a:pPr indent="0" lvl="0" marL="0" rtl="0" algn="l">
              <a:lnSpc>
                <a:spcPct val="120000"/>
              </a:lnSpc>
              <a:spcBef>
                <a:spcPts val="0"/>
              </a:spcBef>
              <a:spcAft>
                <a:spcPts val="0"/>
              </a:spcAft>
              <a:buNone/>
            </a:pPr>
            <a:r>
              <a:rPr b="1" lang="en-US" sz="1800">
                <a:solidFill>
                  <a:srgbClr val="09283F"/>
                </a:solidFill>
                <a:latin typeface="Calibri"/>
                <a:ea typeface="Calibri"/>
                <a:cs typeface="Calibri"/>
                <a:sym typeface="Calibri"/>
              </a:rPr>
              <a:t>ASJAD, MIDA EI OLE VAJA</a:t>
            </a:r>
            <a:endParaRPr b="1" sz="1800">
              <a:solidFill>
                <a:srgbClr val="09283F"/>
              </a:solidFill>
              <a:latin typeface="Calibri"/>
              <a:ea typeface="Calibri"/>
              <a:cs typeface="Calibri"/>
              <a:sym typeface="Calibri"/>
            </a:endParaRPr>
          </a:p>
        </p:txBody>
      </p:sp>
      <p:sp>
        <p:nvSpPr>
          <p:cNvPr id="223" name="Google Shape;223;g2a58d0eba46_1_35"/>
          <p:cNvSpPr txBox="1"/>
          <p:nvPr/>
        </p:nvSpPr>
        <p:spPr>
          <a:xfrm>
            <a:off x="793163" y="1822453"/>
            <a:ext cx="5157900" cy="3928500"/>
          </a:xfrm>
          <a:prstGeom prst="rect">
            <a:avLst/>
          </a:prstGeom>
          <a:noFill/>
          <a:ln>
            <a:noFill/>
          </a:ln>
        </p:spPr>
        <p:txBody>
          <a:bodyPr anchorCtr="0" anchor="t" bIns="45700" lIns="91425" spcFirstLastPara="1" rIns="91425" wrap="square" tIns="45700">
            <a:noAutofit/>
          </a:bodyPr>
          <a:lstStyle/>
          <a:p>
            <a:pPr indent="-283464" lvl="0" marL="283464" rtl="0" algn="l">
              <a:lnSpc>
                <a:spcPct val="120000"/>
              </a:lnSpc>
              <a:spcBef>
                <a:spcPts val="0"/>
              </a:spcBef>
              <a:spcAft>
                <a:spcPts val="0"/>
              </a:spcAft>
              <a:buClr>
                <a:srgbClr val="09283F"/>
              </a:buClr>
              <a:buSzPts val="2000"/>
              <a:buFont typeface="Calibri"/>
              <a:buChar char="•"/>
            </a:pPr>
            <a:r>
              <a:rPr lang="en-US" sz="2000">
                <a:solidFill>
                  <a:srgbClr val="09283F"/>
                </a:solidFill>
                <a:latin typeface="Calibri"/>
                <a:ea typeface="Calibri"/>
                <a:cs typeface="Calibri"/>
                <a:sym typeface="Calibri"/>
              </a:rPr>
              <a:t>…</a:t>
            </a:r>
            <a:endParaRPr sz="2000">
              <a:solidFill>
                <a:srgbClr val="09283F"/>
              </a:solidFill>
              <a:latin typeface="Calibri"/>
              <a:ea typeface="Calibri"/>
              <a:cs typeface="Calibri"/>
              <a:sym typeface="Calibri"/>
            </a:endParaRPr>
          </a:p>
          <a:p>
            <a:pPr indent="-283464" lvl="0" marL="283464" rtl="0" algn="l">
              <a:lnSpc>
                <a:spcPct val="120000"/>
              </a:lnSpc>
              <a:spcBef>
                <a:spcPts val="0"/>
              </a:spcBef>
              <a:spcAft>
                <a:spcPts val="0"/>
              </a:spcAft>
              <a:buClr>
                <a:srgbClr val="09283F"/>
              </a:buClr>
              <a:buSzPts val="2000"/>
              <a:buFont typeface="Calibri"/>
              <a:buChar char="•"/>
            </a:pPr>
            <a:r>
              <a:rPr lang="en-US" sz="2000">
                <a:solidFill>
                  <a:srgbClr val="09283F"/>
                </a:solidFill>
                <a:latin typeface="Calibri"/>
                <a:ea typeface="Calibri"/>
                <a:cs typeface="Calibri"/>
                <a:sym typeface="Calibri"/>
              </a:rPr>
              <a:t>…</a:t>
            </a:r>
            <a:endParaRPr sz="2000">
              <a:solidFill>
                <a:srgbClr val="09283F"/>
              </a:solidFill>
              <a:latin typeface="Calibri"/>
              <a:ea typeface="Calibri"/>
              <a:cs typeface="Calibri"/>
              <a:sym typeface="Calibri"/>
            </a:endParaRPr>
          </a:p>
          <a:p>
            <a:pPr indent="-283464" lvl="0" marL="283464" rtl="0" algn="l">
              <a:lnSpc>
                <a:spcPct val="120000"/>
              </a:lnSpc>
              <a:spcBef>
                <a:spcPts val="0"/>
              </a:spcBef>
              <a:spcAft>
                <a:spcPts val="0"/>
              </a:spcAft>
              <a:buClr>
                <a:srgbClr val="09283F"/>
              </a:buClr>
              <a:buSzPts val="2000"/>
              <a:buFont typeface="Calibri"/>
              <a:buChar char="•"/>
            </a:pPr>
            <a:r>
              <a:rPr lang="en-US" sz="2000">
                <a:solidFill>
                  <a:srgbClr val="09283F"/>
                </a:solidFill>
                <a:latin typeface="Calibri"/>
                <a:ea typeface="Calibri"/>
                <a:cs typeface="Calibri"/>
                <a:sym typeface="Calibri"/>
              </a:rPr>
              <a:t>…</a:t>
            </a:r>
            <a:endParaRPr sz="2000">
              <a:solidFill>
                <a:srgbClr val="09283F"/>
              </a:solidFill>
              <a:latin typeface="Calibri"/>
              <a:ea typeface="Calibri"/>
              <a:cs typeface="Calibri"/>
              <a:sym typeface="Calibri"/>
            </a:endParaRPr>
          </a:p>
        </p:txBody>
      </p:sp>
      <p:sp>
        <p:nvSpPr>
          <p:cNvPr id="224" name="Google Shape;224;g2a58d0eba46_1_35"/>
          <p:cNvSpPr txBox="1"/>
          <p:nvPr/>
        </p:nvSpPr>
        <p:spPr>
          <a:xfrm>
            <a:off x="6100173" y="840736"/>
            <a:ext cx="5183100" cy="823800"/>
          </a:xfrm>
          <a:prstGeom prst="rect">
            <a:avLst/>
          </a:prstGeom>
          <a:noFill/>
          <a:ln>
            <a:noFill/>
          </a:ln>
        </p:spPr>
        <p:txBody>
          <a:bodyPr anchorCtr="0" anchor="b" bIns="45700" lIns="91425" spcFirstLastPara="1" rIns="91425" wrap="square" tIns="45700">
            <a:normAutofit/>
          </a:bodyPr>
          <a:lstStyle/>
          <a:p>
            <a:pPr indent="0" lvl="0" marL="0" rtl="0" algn="r">
              <a:lnSpc>
                <a:spcPct val="120000"/>
              </a:lnSpc>
              <a:spcBef>
                <a:spcPts val="0"/>
              </a:spcBef>
              <a:spcAft>
                <a:spcPts val="0"/>
              </a:spcAft>
              <a:buNone/>
            </a:pPr>
            <a:r>
              <a:rPr b="1" lang="en-US" sz="1800">
                <a:solidFill>
                  <a:srgbClr val="09283F"/>
                </a:solidFill>
                <a:latin typeface="Calibri"/>
                <a:ea typeface="Calibri"/>
                <a:cs typeface="Calibri"/>
                <a:sym typeface="Calibri"/>
              </a:rPr>
              <a:t>ASJAD, MIDA KÕIGIL ON VAJA</a:t>
            </a:r>
            <a:endParaRPr b="1" sz="1800">
              <a:solidFill>
                <a:srgbClr val="09283F"/>
              </a:solidFill>
              <a:latin typeface="Calibri"/>
              <a:ea typeface="Calibri"/>
              <a:cs typeface="Calibri"/>
              <a:sym typeface="Calibri"/>
            </a:endParaRPr>
          </a:p>
        </p:txBody>
      </p:sp>
      <p:sp>
        <p:nvSpPr>
          <p:cNvPr id="225" name="Google Shape;225;g2a58d0eba46_1_35"/>
          <p:cNvSpPr txBox="1"/>
          <p:nvPr/>
        </p:nvSpPr>
        <p:spPr>
          <a:xfrm>
            <a:off x="4821473" y="4320864"/>
            <a:ext cx="2892300" cy="1200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0" lang="en-US" sz="1800" u="none" cap="none" strike="noStrike">
                <a:solidFill>
                  <a:srgbClr val="000000"/>
                </a:solidFill>
                <a:latin typeface="Calibri"/>
                <a:ea typeface="Calibri"/>
                <a:cs typeface="Calibri"/>
                <a:sym typeface="Calibri"/>
              </a:rPr>
              <a:t>Raske otsustada:</a:t>
            </a:r>
            <a:endParaRPr>
              <a:latin typeface="Calibri"/>
              <a:ea typeface="Calibri"/>
              <a:cs typeface="Calibri"/>
              <a:sym typeface="Calibri"/>
            </a:endParaRPr>
          </a:p>
          <a:p>
            <a:pPr indent="-285750" lvl="0" marL="285750" marR="0" rtl="0" algn="ctr">
              <a:spcBef>
                <a:spcPts val="0"/>
              </a:spcBef>
              <a:spcAft>
                <a:spcPts val="0"/>
              </a:spcAft>
              <a:buClr>
                <a:srgbClr val="000000"/>
              </a:buClr>
              <a:buSzPts val="1800"/>
              <a:buFont typeface="Calibri"/>
              <a:buChar char="•"/>
            </a:pPr>
            <a:r>
              <a:rPr i="0" lang="en-US" sz="1800" u="none" cap="none" strike="noStrike">
                <a:solidFill>
                  <a:srgbClr val="000000"/>
                </a:solidFill>
                <a:latin typeface="Calibri"/>
                <a:ea typeface="Calibri"/>
                <a:cs typeface="Calibri"/>
                <a:sym typeface="Calibri"/>
              </a:rPr>
              <a:t>…</a:t>
            </a:r>
            <a:endParaRPr>
              <a:latin typeface="Calibri"/>
              <a:ea typeface="Calibri"/>
              <a:cs typeface="Calibri"/>
              <a:sym typeface="Calibri"/>
            </a:endParaRPr>
          </a:p>
          <a:p>
            <a:pPr indent="-285750" lvl="0" marL="285750" marR="0" rtl="0" algn="ctr">
              <a:spcBef>
                <a:spcPts val="0"/>
              </a:spcBef>
              <a:spcAft>
                <a:spcPts val="0"/>
              </a:spcAft>
              <a:buClr>
                <a:srgbClr val="000000"/>
              </a:buClr>
              <a:buSzPts val="1800"/>
              <a:buFont typeface="Calibri"/>
              <a:buChar char="•"/>
            </a:pPr>
            <a:r>
              <a:rPr i="0" lang="en-US" sz="1800" u="none" cap="none" strike="noStrike">
                <a:solidFill>
                  <a:srgbClr val="000000"/>
                </a:solidFill>
                <a:latin typeface="Calibri"/>
                <a:ea typeface="Calibri"/>
                <a:cs typeface="Calibri"/>
                <a:sym typeface="Calibri"/>
              </a:rPr>
              <a:t>…</a:t>
            </a:r>
            <a:endParaRPr>
              <a:latin typeface="Calibri"/>
              <a:ea typeface="Calibri"/>
              <a:cs typeface="Calibri"/>
              <a:sym typeface="Calibri"/>
            </a:endParaRPr>
          </a:p>
          <a:p>
            <a:pPr indent="-285750" lvl="0" marL="285750" marR="0" rtl="0" algn="ctr">
              <a:spcBef>
                <a:spcPts val="0"/>
              </a:spcBef>
              <a:spcAft>
                <a:spcPts val="0"/>
              </a:spcAft>
              <a:buClr>
                <a:srgbClr val="000000"/>
              </a:buClr>
              <a:buSzPts val="1800"/>
              <a:buFont typeface="Calibri"/>
              <a:buChar char="•"/>
            </a:pPr>
            <a:r>
              <a:rPr i="0" lang="en-US" sz="1800" u="none" cap="none" strike="noStrike">
                <a:solidFill>
                  <a:srgbClr val="000000"/>
                </a:solidFill>
                <a:latin typeface="Calibri"/>
                <a:ea typeface="Calibri"/>
                <a:cs typeface="Calibri"/>
                <a:sym typeface="Calibri"/>
              </a:rPr>
              <a:t>…</a:t>
            </a:r>
            <a:endParaRPr i="0" sz="1800" u="none" cap="none" strike="noStrike">
              <a:solidFill>
                <a:srgbClr val="000000"/>
              </a:solidFill>
              <a:latin typeface="Calibri"/>
              <a:ea typeface="Calibri"/>
              <a:cs typeface="Calibri"/>
              <a:sym typeface="Calibri"/>
            </a:endParaRPr>
          </a:p>
        </p:txBody>
      </p:sp>
      <p:sp>
        <p:nvSpPr>
          <p:cNvPr id="226" name="Google Shape;226;g2a58d0eba46_1_35"/>
          <p:cNvSpPr txBox="1"/>
          <p:nvPr/>
        </p:nvSpPr>
        <p:spPr>
          <a:xfrm>
            <a:off x="6175688" y="1794190"/>
            <a:ext cx="5157900" cy="3928500"/>
          </a:xfrm>
          <a:prstGeom prst="rect">
            <a:avLst/>
          </a:prstGeom>
          <a:noFill/>
          <a:ln>
            <a:noFill/>
          </a:ln>
        </p:spPr>
        <p:txBody>
          <a:bodyPr anchorCtr="0" anchor="t" bIns="45700" lIns="91425" spcFirstLastPara="1" rIns="91425" wrap="square" tIns="45700">
            <a:noAutofit/>
          </a:bodyPr>
          <a:lstStyle/>
          <a:p>
            <a:pPr indent="-283464" lvl="0" marL="283464" rtl="0" algn="r">
              <a:lnSpc>
                <a:spcPct val="120000"/>
              </a:lnSpc>
              <a:spcBef>
                <a:spcPts val="0"/>
              </a:spcBef>
              <a:spcAft>
                <a:spcPts val="0"/>
              </a:spcAft>
              <a:buClr>
                <a:srgbClr val="09283F"/>
              </a:buClr>
              <a:buSzPts val="2000"/>
              <a:buFont typeface="Calibri"/>
              <a:buChar char="•"/>
            </a:pPr>
            <a:r>
              <a:rPr lang="en-US" sz="2000">
                <a:solidFill>
                  <a:srgbClr val="09283F"/>
                </a:solidFill>
                <a:latin typeface="Calibri"/>
                <a:ea typeface="Calibri"/>
                <a:cs typeface="Calibri"/>
                <a:sym typeface="Calibri"/>
              </a:rPr>
              <a:t>…</a:t>
            </a:r>
            <a:endParaRPr sz="2000">
              <a:solidFill>
                <a:srgbClr val="09283F"/>
              </a:solidFill>
              <a:latin typeface="Calibri"/>
              <a:ea typeface="Calibri"/>
              <a:cs typeface="Calibri"/>
              <a:sym typeface="Calibri"/>
            </a:endParaRPr>
          </a:p>
          <a:p>
            <a:pPr indent="-283464" lvl="0" marL="283464" rtl="0" algn="r">
              <a:lnSpc>
                <a:spcPct val="120000"/>
              </a:lnSpc>
              <a:spcBef>
                <a:spcPts val="0"/>
              </a:spcBef>
              <a:spcAft>
                <a:spcPts val="0"/>
              </a:spcAft>
              <a:buClr>
                <a:srgbClr val="09283F"/>
              </a:buClr>
              <a:buSzPts val="2000"/>
              <a:buFont typeface="Calibri"/>
              <a:buChar char="•"/>
            </a:pPr>
            <a:r>
              <a:rPr lang="en-US" sz="2000">
                <a:solidFill>
                  <a:srgbClr val="09283F"/>
                </a:solidFill>
                <a:latin typeface="Calibri"/>
                <a:ea typeface="Calibri"/>
                <a:cs typeface="Calibri"/>
                <a:sym typeface="Calibri"/>
              </a:rPr>
              <a:t>…</a:t>
            </a:r>
            <a:endParaRPr sz="2000">
              <a:solidFill>
                <a:srgbClr val="09283F"/>
              </a:solidFill>
              <a:latin typeface="Calibri"/>
              <a:ea typeface="Calibri"/>
              <a:cs typeface="Calibri"/>
              <a:sym typeface="Calibri"/>
            </a:endParaRPr>
          </a:p>
          <a:p>
            <a:pPr indent="-283464" lvl="0" marL="283464" rtl="0" algn="r">
              <a:lnSpc>
                <a:spcPct val="120000"/>
              </a:lnSpc>
              <a:spcBef>
                <a:spcPts val="0"/>
              </a:spcBef>
              <a:spcAft>
                <a:spcPts val="0"/>
              </a:spcAft>
              <a:buClr>
                <a:srgbClr val="09283F"/>
              </a:buClr>
              <a:buSzPts val="2000"/>
              <a:buFont typeface="Calibri"/>
              <a:buChar char="•"/>
            </a:pPr>
            <a:r>
              <a:rPr lang="en-US" sz="2000">
                <a:solidFill>
                  <a:srgbClr val="09283F"/>
                </a:solidFill>
                <a:latin typeface="Calibri"/>
                <a:ea typeface="Calibri"/>
                <a:cs typeface="Calibri"/>
                <a:sym typeface="Calibri"/>
              </a:rPr>
              <a:t>…</a:t>
            </a:r>
            <a:endParaRPr sz="2000">
              <a:solidFill>
                <a:srgbClr val="09283F"/>
              </a:solidFill>
              <a:latin typeface="Calibri"/>
              <a:ea typeface="Calibri"/>
              <a:cs typeface="Calibri"/>
              <a:sym typeface="Calibri"/>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g2a593dbe10d_1_56"/>
          <p:cNvSpPr/>
          <p:nvPr/>
        </p:nvSpPr>
        <p:spPr>
          <a:xfrm>
            <a:off x="1011477" y="516125"/>
            <a:ext cx="10442400" cy="5966700"/>
          </a:xfrm>
          <a:prstGeom prst="flowChartOr">
            <a:avLst/>
          </a:prstGeom>
          <a:solidFill>
            <a:srgbClr val="FFFFFF"/>
          </a:solidFill>
          <a:ln cap="flat" cmpd="sng" w="9525">
            <a:solidFill>
              <a:srgbClr val="0928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2" name="Google Shape;232;g2a593dbe10d_1_56"/>
          <p:cNvSpPr txBox="1"/>
          <p:nvPr/>
        </p:nvSpPr>
        <p:spPr>
          <a:xfrm>
            <a:off x="4936463" y="689304"/>
            <a:ext cx="2737500" cy="51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000">
                <a:solidFill>
                  <a:srgbClr val="09283F"/>
                </a:solidFill>
              </a:rPr>
              <a:t>VÄIKE KESKKONNAMÕJU</a:t>
            </a:r>
            <a:endParaRPr sz="2000">
              <a:solidFill>
                <a:srgbClr val="09283F"/>
              </a:solidFill>
            </a:endParaRPr>
          </a:p>
        </p:txBody>
      </p:sp>
      <p:sp>
        <p:nvSpPr>
          <p:cNvPr id="233" name="Google Shape;233;g2a593dbe10d_1_56"/>
          <p:cNvSpPr txBox="1"/>
          <p:nvPr/>
        </p:nvSpPr>
        <p:spPr>
          <a:xfrm>
            <a:off x="8906058" y="3087801"/>
            <a:ext cx="2737500" cy="51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000">
                <a:solidFill>
                  <a:srgbClr val="09283F"/>
                </a:solidFill>
              </a:rPr>
              <a:t>ASJAD, MIDA ME VAJAME</a:t>
            </a:r>
            <a:endParaRPr sz="2000">
              <a:solidFill>
                <a:srgbClr val="09283F"/>
              </a:solidFill>
            </a:endParaRPr>
          </a:p>
        </p:txBody>
      </p:sp>
      <p:sp>
        <p:nvSpPr>
          <p:cNvPr id="234" name="Google Shape;234;g2a593dbe10d_1_56"/>
          <p:cNvSpPr txBox="1"/>
          <p:nvPr/>
        </p:nvSpPr>
        <p:spPr>
          <a:xfrm>
            <a:off x="1080426" y="3067301"/>
            <a:ext cx="2737500" cy="51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000">
                <a:solidFill>
                  <a:srgbClr val="09283F"/>
                </a:solidFill>
              </a:rPr>
              <a:t>ASJAD, MIDA ME TAHAME</a:t>
            </a:r>
            <a:endParaRPr sz="2000">
              <a:solidFill>
                <a:srgbClr val="09283F"/>
              </a:solidFill>
            </a:endParaRPr>
          </a:p>
        </p:txBody>
      </p:sp>
      <p:sp>
        <p:nvSpPr>
          <p:cNvPr id="235" name="Google Shape;235;g2a593dbe10d_1_56"/>
          <p:cNvSpPr txBox="1"/>
          <p:nvPr/>
        </p:nvSpPr>
        <p:spPr>
          <a:xfrm>
            <a:off x="4869198" y="5565613"/>
            <a:ext cx="2737500" cy="51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000">
                <a:solidFill>
                  <a:srgbClr val="09283F"/>
                </a:solidFill>
              </a:rPr>
              <a:t>SUUR KESKKONNAMÕJU</a:t>
            </a:r>
            <a:endParaRPr sz="2000">
              <a:solidFill>
                <a:srgbClr val="09283F"/>
              </a:solidFill>
            </a:endParaRPr>
          </a:p>
        </p:txBody>
      </p:sp>
      <p:sp>
        <p:nvSpPr>
          <p:cNvPr id="236" name="Google Shape;236;g2a593dbe10d_1_56"/>
          <p:cNvSpPr txBox="1"/>
          <p:nvPr/>
        </p:nvSpPr>
        <p:spPr>
          <a:xfrm>
            <a:off x="8578496" y="1366721"/>
            <a:ext cx="917100" cy="41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rgbClr val="09283F"/>
                </a:solidFill>
              </a:rPr>
              <a:t>1</a:t>
            </a:r>
            <a:endParaRPr sz="2000">
              <a:solidFill>
                <a:srgbClr val="09283F"/>
              </a:solidFill>
            </a:endParaRPr>
          </a:p>
        </p:txBody>
      </p:sp>
      <p:sp>
        <p:nvSpPr>
          <p:cNvPr id="237" name="Google Shape;237;g2a593dbe10d_1_56"/>
          <p:cNvSpPr txBox="1"/>
          <p:nvPr/>
        </p:nvSpPr>
        <p:spPr>
          <a:xfrm>
            <a:off x="3042311" y="1660513"/>
            <a:ext cx="917100" cy="41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rgbClr val="09283F"/>
                </a:solidFill>
              </a:rPr>
              <a:t>4</a:t>
            </a:r>
            <a:endParaRPr sz="2000">
              <a:solidFill>
                <a:srgbClr val="09283F"/>
              </a:solidFill>
            </a:endParaRPr>
          </a:p>
        </p:txBody>
      </p:sp>
      <p:sp>
        <p:nvSpPr>
          <p:cNvPr id="238" name="Google Shape;238;g2a593dbe10d_1_56"/>
          <p:cNvSpPr txBox="1"/>
          <p:nvPr/>
        </p:nvSpPr>
        <p:spPr>
          <a:xfrm>
            <a:off x="3178289" y="4729965"/>
            <a:ext cx="917100" cy="41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rgbClr val="09283F"/>
                </a:solidFill>
              </a:rPr>
              <a:t>3</a:t>
            </a:r>
            <a:endParaRPr sz="2000">
              <a:solidFill>
                <a:srgbClr val="09283F"/>
              </a:solidFill>
            </a:endParaRPr>
          </a:p>
        </p:txBody>
      </p:sp>
      <p:sp>
        <p:nvSpPr>
          <p:cNvPr id="239" name="Google Shape;239;g2a593dbe10d_1_56"/>
          <p:cNvSpPr txBox="1"/>
          <p:nvPr/>
        </p:nvSpPr>
        <p:spPr>
          <a:xfrm>
            <a:off x="8922992" y="4315138"/>
            <a:ext cx="917100" cy="41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rgbClr val="09283F"/>
                </a:solidFill>
              </a:rPr>
              <a:t>2</a:t>
            </a:r>
            <a:endParaRPr sz="2000">
              <a:solidFill>
                <a:srgbClr val="09283F"/>
              </a:solidFill>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g2bbee928f73_0_8"/>
          <p:cNvPicPr preferRelativeResize="0"/>
          <p:nvPr/>
        </p:nvPicPr>
        <p:blipFill>
          <a:blip r:embed="rId3">
            <a:alphaModFix/>
          </a:blip>
          <a:stretch>
            <a:fillRect/>
          </a:stretch>
        </p:blipFill>
        <p:spPr>
          <a:xfrm>
            <a:off x="5947525" y="0"/>
            <a:ext cx="6244472" cy="6553201"/>
          </a:xfrm>
          <a:prstGeom prst="rect">
            <a:avLst/>
          </a:prstGeom>
          <a:noFill/>
          <a:ln>
            <a:noFill/>
          </a:ln>
        </p:spPr>
      </p:pic>
      <p:pic>
        <p:nvPicPr>
          <p:cNvPr id="245" name="Google Shape;245;g2bbee928f73_0_8"/>
          <p:cNvPicPr preferRelativeResize="0"/>
          <p:nvPr/>
        </p:nvPicPr>
        <p:blipFill>
          <a:blip r:embed="rId4">
            <a:alphaModFix/>
          </a:blip>
          <a:stretch>
            <a:fillRect/>
          </a:stretch>
        </p:blipFill>
        <p:spPr>
          <a:xfrm>
            <a:off x="4865300" y="0"/>
            <a:ext cx="2982250" cy="2536900"/>
          </a:xfrm>
          <a:prstGeom prst="rect">
            <a:avLst/>
          </a:prstGeom>
          <a:noFill/>
          <a:ln>
            <a:noFill/>
          </a:ln>
        </p:spPr>
      </p:pic>
      <p:sp>
        <p:nvSpPr>
          <p:cNvPr id="246" name="Google Shape;246;g2bbee928f73_0_8"/>
          <p:cNvSpPr txBox="1"/>
          <p:nvPr/>
        </p:nvSpPr>
        <p:spPr>
          <a:xfrm>
            <a:off x="1002075" y="2254675"/>
            <a:ext cx="3000000" cy="1708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300"/>
              <a:t>Mis juhtub, kui ebavõrdsus on globaalne?</a:t>
            </a:r>
            <a:endParaRPr sz="3300"/>
          </a:p>
        </p:txBody>
      </p:sp>
      <p:pic>
        <p:nvPicPr>
          <p:cNvPr id="247" name="Google Shape;247;g2bbee928f73_0_8"/>
          <p:cNvPicPr preferRelativeResize="0"/>
          <p:nvPr/>
        </p:nvPicPr>
        <p:blipFill>
          <a:blip r:embed="rId5">
            <a:alphaModFix/>
          </a:blip>
          <a:stretch>
            <a:fillRect/>
          </a:stretch>
        </p:blipFill>
        <p:spPr>
          <a:xfrm>
            <a:off x="11511650" y="511800"/>
            <a:ext cx="680350" cy="1023575"/>
          </a:xfrm>
          <a:prstGeom prst="rect">
            <a:avLst/>
          </a:prstGeom>
          <a:noFill/>
          <a:ln>
            <a:noFill/>
          </a:ln>
        </p:spPr>
      </p:pic>
    </p:spTree>
  </p:cSld>
  <p:clrMapOvr>
    <a:masterClrMapping/>
  </p:clrMapOvr>
  <p:transition>
    <p:fade/>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g2a58d0eba46_1_22"/>
          <p:cNvPicPr preferRelativeResize="0"/>
          <p:nvPr/>
        </p:nvPicPr>
        <p:blipFill rotWithShape="1">
          <a:blip r:embed="rId3">
            <a:alphaModFix/>
          </a:blip>
          <a:srcRect b="0" l="0" r="0" t="0"/>
          <a:stretch/>
        </p:blipFill>
        <p:spPr>
          <a:xfrm>
            <a:off x="7316269" y="5987658"/>
            <a:ext cx="2876761" cy="730323"/>
          </a:xfrm>
          <a:prstGeom prst="rect">
            <a:avLst/>
          </a:prstGeom>
          <a:noFill/>
          <a:ln>
            <a:noFill/>
          </a:ln>
        </p:spPr>
      </p:pic>
      <p:pic>
        <p:nvPicPr>
          <p:cNvPr descr="https://seemik.tlu.ee/wp-content/uploads/2020/03/seemik_logo6-300x297.png" id="253" name="Google Shape;253;g2a58d0eba46_1_22"/>
          <p:cNvPicPr preferRelativeResize="0"/>
          <p:nvPr/>
        </p:nvPicPr>
        <p:blipFill rotWithShape="1">
          <a:blip r:embed="rId4">
            <a:alphaModFix/>
          </a:blip>
          <a:srcRect b="0" l="0" r="0" t="0"/>
          <a:stretch/>
        </p:blipFill>
        <p:spPr>
          <a:xfrm>
            <a:off x="6309024" y="5852353"/>
            <a:ext cx="874371" cy="865628"/>
          </a:xfrm>
          <a:prstGeom prst="rect">
            <a:avLst/>
          </a:prstGeom>
          <a:noFill/>
          <a:ln>
            <a:noFill/>
          </a:ln>
        </p:spPr>
      </p:pic>
      <p:pic>
        <p:nvPicPr>
          <p:cNvPr id="254" name="Google Shape;254;g2a58d0eba46_1_22"/>
          <p:cNvPicPr preferRelativeResize="0"/>
          <p:nvPr/>
        </p:nvPicPr>
        <p:blipFill>
          <a:blip r:embed="rId5">
            <a:alphaModFix/>
          </a:blip>
          <a:stretch>
            <a:fillRect/>
          </a:stretch>
        </p:blipFill>
        <p:spPr>
          <a:xfrm>
            <a:off x="418575" y="1"/>
            <a:ext cx="10979669" cy="6857999"/>
          </a:xfrm>
          <a:prstGeom prst="rect">
            <a:avLst/>
          </a:prstGeom>
          <a:noFill/>
          <a:ln>
            <a:noFill/>
          </a:ln>
        </p:spPr>
      </p:pic>
      <p:pic>
        <p:nvPicPr>
          <p:cNvPr id="255" name="Google Shape;255;g2a58d0eba46_1_22"/>
          <p:cNvPicPr preferRelativeResize="0"/>
          <p:nvPr/>
        </p:nvPicPr>
        <p:blipFill>
          <a:blip r:embed="rId6">
            <a:alphaModFix/>
          </a:blip>
          <a:stretch>
            <a:fillRect/>
          </a:stretch>
        </p:blipFill>
        <p:spPr>
          <a:xfrm>
            <a:off x="2412938" y="0"/>
            <a:ext cx="6990950" cy="404025"/>
          </a:xfrm>
          <a:prstGeom prst="rect">
            <a:avLst/>
          </a:prstGeom>
          <a:noFill/>
          <a:ln>
            <a:noFill/>
          </a:ln>
        </p:spPr>
      </p:pic>
      <p:pic>
        <p:nvPicPr>
          <p:cNvPr id="256" name="Google Shape;256;g2a58d0eba46_1_22"/>
          <p:cNvPicPr preferRelativeResize="0"/>
          <p:nvPr/>
        </p:nvPicPr>
        <p:blipFill>
          <a:blip r:embed="rId7">
            <a:alphaModFix/>
          </a:blip>
          <a:stretch>
            <a:fillRect/>
          </a:stretch>
        </p:blipFill>
        <p:spPr>
          <a:xfrm>
            <a:off x="2967375" y="5109400"/>
            <a:ext cx="2122375" cy="490650"/>
          </a:xfrm>
          <a:prstGeom prst="rect">
            <a:avLst/>
          </a:prstGeom>
          <a:noFill/>
          <a:ln>
            <a:noFill/>
          </a:ln>
        </p:spPr>
      </p:pic>
      <p:pic>
        <p:nvPicPr>
          <p:cNvPr id="257" name="Google Shape;257;g2a58d0eba46_1_22"/>
          <p:cNvPicPr preferRelativeResize="0"/>
          <p:nvPr/>
        </p:nvPicPr>
        <p:blipFill>
          <a:blip r:embed="rId8">
            <a:alphaModFix/>
          </a:blip>
          <a:stretch>
            <a:fillRect/>
          </a:stretch>
        </p:blipFill>
        <p:spPr>
          <a:xfrm>
            <a:off x="5456125" y="5109400"/>
            <a:ext cx="3795351" cy="653375"/>
          </a:xfrm>
          <a:prstGeom prst="rect">
            <a:avLst/>
          </a:prstGeom>
          <a:noFill/>
          <a:ln>
            <a:noFill/>
          </a:ln>
        </p:spPr>
      </p:pic>
    </p:spTree>
  </p:cSld>
  <p:clrMapOvr>
    <a:masterClrMapping/>
  </p:clrMapOvr>
  <p:transition>
    <p:fade/>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pic>
        <p:nvPicPr>
          <p:cNvPr id="262" name="Google Shape;262;g2bbee928f73_0_26"/>
          <p:cNvPicPr preferRelativeResize="0"/>
          <p:nvPr/>
        </p:nvPicPr>
        <p:blipFill rotWithShape="1">
          <a:blip r:embed="rId3">
            <a:alphaModFix/>
          </a:blip>
          <a:srcRect b="0" l="0" r="0" t="0"/>
          <a:stretch/>
        </p:blipFill>
        <p:spPr>
          <a:xfrm>
            <a:off x="7316269" y="5987658"/>
            <a:ext cx="2876761" cy="730323"/>
          </a:xfrm>
          <a:prstGeom prst="rect">
            <a:avLst/>
          </a:prstGeom>
          <a:noFill/>
          <a:ln>
            <a:noFill/>
          </a:ln>
        </p:spPr>
      </p:pic>
      <p:pic>
        <p:nvPicPr>
          <p:cNvPr descr="https://seemik.tlu.ee/wp-content/uploads/2020/03/seemik_logo6-300x297.png" id="263" name="Google Shape;263;g2bbee928f73_0_26"/>
          <p:cNvPicPr preferRelativeResize="0"/>
          <p:nvPr/>
        </p:nvPicPr>
        <p:blipFill rotWithShape="1">
          <a:blip r:embed="rId4">
            <a:alphaModFix/>
          </a:blip>
          <a:srcRect b="0" l="0" r="0" t="0"/>
          <a:stretch/>
        </p:blipFill>
        <p:spPr>
          <a:xfrm>
            <a:off x="6309024" y="5852353"/>
            <a:ext cx="874371" cy="865628"/>
          </a:xfrm>
          <a:prstGeom prst="rect">
            <a:avLst/>
          </a:prstGeom>
          <a:noFill/>
          <a:ln>
            <a:noFill/>
          </a:ln>
        </p:spPr>
      </p:pic>
      <p:sp>
        <p:nvSpPr>
          <p:cNvPr id="264" name="Google Shape;264;g2bbee928f73_0_26"/>
          <p:cNvSpPr txBox="1"/>
          <p:nvPr>
            <p:ph type="title"/>
          </p:nvPr>
        </p:nvSpPr>
        <p:spPr>
          <a:xfrm>
            <a:off x="214184" y="-6978"/>
            <a:ext cx="11763600" cy="880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alibri"/>
              <a:buNone/>
            </a:pPr>
            <a:r>
              <a:rPr lang="en-US" sz="3600"/>
              <a:t>Haavatavuse indeks</a:t>
            </a:r>
            <a:endParaRPr sz="3600"/>
          </a:p>
        </p:txBody>
      </p:sp>
      <p:pic>
        <p:nvPicPr>
          <p:cNvPr id="265" name="Google Shape;265;g2bbee928f73_0_26"/>
          <p:cNvPicPr preferRelativeResize="0"/>
          <p:nvPr/>
        </p:nvPicPr>
        <p:blipFill>
          <a:blip r:embed="rId5">
            <a:alphaModFix/>
          </a:blip>
          <a:stretch>
            <a:fillRect/>
          </a:stretch>
        </p:blipFill>
        <p:spPr>
          <a:xfrm>
            <a:off x="618525" y="806272"/>
            <a:ext cx="9497158" cy="4674332"/>
          </a:xfrm>
          <a:prstGeom prst="rect">
            <a:avLst/>
          </a:prstGeom>
          <a:noFill/>
          <a:ln>
            <a:noFill/>
          </a:ln>
        </p:spPr>
      </p:pic>
      <p:pic>
        <p:nvPicPr>
          <p:cNvPr id="266" name="Google Shape;266;g2bbee928f73_0_26"/>
          <p:cNvPicPr preferRelativeResize="0"/>
          <p:nvPr/>
        </p:nvPicPr>
        <p:blipFill>
          <a:blip r:embed="rId6">
            <a:alphaModFix/>
          </a:blip>
          <a:stretch>
            <a:fillRect/>
          </a:stretch>
        </p:blipFill>
        <p:spPr>
          <a:xfrm rot="-5400000">
            <a:off x="8705751" y="2514076"/>
            <a:ext cx="5520225" cy="492075"/>
          </a:xfrm>
          <a:prstGeom prst="rect">
            <a:avLst/>
          </a:prstGeom>
          <a:noFill/>
          <a:ln>
            <a:noFill/>
          </a:ln>
        </p:spPr>
      </p:pic>
    </p:spTree>
  </p:cSld>
  <p:clrMapOvr>
    <a:masterClrMapping/>
  </p:clrMapOvr>
  <p:transition>
    <p:fade/>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id="271" name="Google Shape;271;g2a593dbe10d_1_14"/>
          <p:cNvPicPr preferRelativeResize="0"/>
          <p:nvPr/>
        </p:nvPicPr>
        <p:blipFill rotWithShape="1">
          <a:blip r:embed="rId3">
            <a:alphaModFix/>
          </a:blip>
          <a:srcRect b="0" l="0" r="0" t="0"/>
          <a:stretch/>
        </p:blipFill>
        <p:spPr>
          <a:xfrm>
            <a:off x="7316269" y="5987658"/>
            <a:ext cx="2876761" cy="730323"/>
          </a:xfrm>
          <a:prstGeom prst="rect">
            <a:avLst/>
          </a:prstGeom>
          <a:noFill/>
          <a:ln>
            <a:noFill/>
          </a:ln>
        </p:spPr>
      </p:pic>
      <p:pic>
        <p:nvPicPr>
          <p:cNvPr descr="https://seemik.tlu.ee/wp-content/uploads/2020/03/seemik_logo6-300x297.png" id="272" name="Google Shape;272;g2a593dbe10d_1_14"/>
          <p:cNvPicPr preferRelativeResize="0"/>
          <p:nvPr/>
        </p:nvPicPr>
        <p:blipFill rotWithShape="1">
          <a:blip r:embed="rId4">
            <a:alphaModFix/>
          </a:blip>
          <a:srcRect b="0" l="0" r="0" t="0"/>
          <a:stretch/>
        </p:blipFill>
        <p:spPr>
          <a:xfrm>
            <a:off x="6309024" y="5852353"/>
            <a:ext cx="874371" cy="865628"/>
          </a:xfrm>
          <a:prstGeom prst="rect">
            <a:avLst/>
          </a:prstGeom>
          <a:noFill/>
          <a:ln>
            <a:noFill/>
          </a:ln>
        </p:spPr>
      </p:pic>
      <p:sp>
        <p:nvSpPr>
          <p:cNvPr id="273" name="Google Shape;273;g2a593dbe10d_1_14"/>
          <p:cNvSpPr txBox="1"/>
          <p:nvPr>
            <p:ph type="title"/>
          </p:nvPr>
        </p:nvSpPr>
        <p:spPr>
          <a:xfrm>
            <a:off x="214184" y="-6978"/>
            <a:ext cx="11763600" cy="880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alibri"/>
              <a:buNone/>
            </a:pPr>
            <a:r>
              <a:rPr lang="en-US" sz="3600"/>
              <a:t>CO2 heited inimese kohta (2021)</a:t>
            </a:r>
            <a:endParaRPr sz="3600"/>
          </a:p>
        </p:txBody>
      </p:sp>
      <p:pic>
        <p:nvPicPr>
          <p:cNvPr descr="A map of the world&#10;&#10;Description automatically generated" id="274" name="Google Shape;274;g2a593dbe10d_1_14"/>
          <p:cNvPicPr preferRelativeResize="0"/>
          <p:nvPr/>
        </p:nvPicPr>
        <p:blipFill rotWithShape="1">
          <a:blip r:embed="rId5">
            <a:alphaModFix/>
          </a:blip>
          <a:srcRect b="0" l="0" r="0" t="0"/>
          <a:stretch/>
        </p:blipFill>
        <p:spPr>
          <a:xfrm>
            <a:off x="1745626" y="926473"/>
            <a:ext cx="7293300" cy="5791500"/>
          </a:xfrm>
          <a:prstGeom prst="rect">
            <a:avLst/>
          </a:prstGeom>
          <a:noFill/>
          <a:ln>
            <a:noFill/>
          </a:ln>
        </p:spPr>
      </p:pic>
    </p:spTree>
  </p:cSld>
  <p:clrMapOvr>
    <a:masterClrMapping/>
  </p:clrMapOvr>
  <p:transition>
    <p:fade/>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pic>
        <p:nvPicPr>
          <p:cNvPr id="279" name="Google Shape;279;g2a593dbe10d_1_23"/>
          <p:cNvPicPr preferRelativeResize="0"/>
          <p:nvPr/>
        </p:nvPicPr>
        <p:blipFill rotWithShape="1">
          <a:blip r:embed="rId3">
            <a:alphaModFix/>
          </a:blip>
          <a:srcRect b="0" l="0" r="0" t="0"/>
          <a:stretch/>
        </p:blipFill>
        <p:spPr>
          <a:xfrm>
            <a:off x="7316269" y="5987658"/>
            <a:ext cx="2876761" cy="730323"/>
          </a:xfrm>
          <a:prstGeom prst="rect">
            <a:avLst/>
          </a:prstGeom>
          <a:noFill/>
          <a:ln>
            <a:noFill/>
          </a:ln>
        </p:spPr>
      </p:pic>
      <p:pic>
        <p:nvPicPr>
          <p:cNvPr descr="https://seemik.tlu.ee/wp-content/uploads/2020/03/seemik_logo6-300x297.png" id="280" name="Google Shape;280;g2a593dbe10d_1_23"/>
          <p:cNvPicPr preferRelativeResize="0"/>
          <p:nvPr/>
        </p:nvPicPr>
        <p:blipFill rotWithShape="1">
          <a:blip r:embed="rId4">
            <a:alphaModFix/>
          </a:blip>
          <a:srcRect b="0" l="0" r="0" t="0"/>
          <a:stretch/>
        </p:blipFill>
        <p:spPr>
          <a:xfrm>
            <a:off x="6309024" y="5852353"/>
            <a:ext cx="874371" cy="865628"/>
          </a:xfrm>
          <a:prstGeom prst="rect">
            <a:avLst/>
          </a:prstGeom>
          <a:noFill/>
          <a:ln>
            <a:noFill/>
          </a:ln>
        </p:spPr>
      </p:pic>
      <p:sp>
        <p:nvSpPr>
          <p:cNvPr id="281" name="Google Shape;281;g2a593dbe10d_1_23"/>
          <p:cNvSpPr txBox="1"/>
          <p:nvPr>
            <p:ph type="title"/>
          </p:nvPr>
        </p:nvSpPr>
        <p:spPr>
          <a:xfrm>
            <a:off x="214184" y="-6978"/>
            <a:ext cx="11763600" cy="880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alibri"/>
              <a:buNone/>
            </a:pPr>
            <a:r>
              <a:rPr lang="en-US" sz="3600"/>
              <a:t>Mida te neid kaarte võrreldes märkate?</a:t>
            </a:r>
            <a:endParaRPr sz="3600"/>
          </a:p>
        </p:txBody>
      </p:sp>
      <p:pic>
        <p:nvPicPr>
          <p:cNvPr descr="A map of the world&#10;&#10;Description automatically generated" id="282" name="Google Shape;282;g2a593dbe10d_1_23"/>
          <p:cNvPicPr preferRelativeResize="0"/>
          <p:nvPr/>
        </p:nvPicPr>
        <p:blipFill rotWithShape="1">
          <a:blip r:embed="rId5">
            <a:alphaModFix/>
          </a:blip>
          <a:srcRect b="0" l="0" r="0" t="0"/>
          <a:stretch/>
        </p:blipFill>
        <p:spPr>
          <a:xfrm>
            <a:off x="6351900" y="1286262"/>
            <a:ext cx="5538600" cy="4398000"/>
          </a:xfrm>
          <a:prstGeom prst="rect">
            <a:avLst/>
          </a:prstGeom>
          <a:noFill/>
          <a:ln>
            <a:noFill/>
          </a:ln>
        </p:spPr>
      </p:pic>
      <p:pic>
        <p:nvPicPr>
          <p:cNvPr id="283" name="Google Shape;283;g2a593dbe10d_1_23"/>
          <p:cNvPicPr preferRelativeResize="0"/>
          <p:nvPr/>
        </p:nvPicPr>
        <p:blipFill>
          <a:blip r:embed="rId6">
            <a:alphaModFix/>
          </a:blip>
          <a:stretch>
            <a:fillRect/>
          </a:stretch>
        </p:blipFill>
        <p:spPr>
          <a:xfrm>
            <a:off x="737700" y="1848149"/>
            <a:ext cx="5622427" cy="2767249"/>
          </a:xfrm>
          <a:prstGeom prst="rect">
            <a:avLst/>
          </a:prstGeom>
          <a:noFill/>
          <a:ln>
            <a:noFill/>
          </a:ln>
        </p:spPr>
      </p:pic>
      <p:pic>
        <p:nvPicPr>
          <p:cNvPr id="284" name="Google Shape;284;g2a593dbe10d_1_23"/>
          <p:cNvPicPr preferRelativeResize="0"/>
          <p:nvPr/>
        </p:nvPicPr>
        <p:blipFill>
          <a:blip r:embed="rId7">
            <a:alphaModFix/>
          </a:blip>
          <a:stretch>
            <a:fillRect/>
          </a:stretch>
        </p:blipFill>
        <p:spPr>
          <a:xfrm>
            <a:off x="788801" y="4726301"/>
            <a:ext cx="5520225" cy="492075"/>
          </a:xfrm>
          <a:prstGeom prst="rect">
            <a:avLst/>
          </a:prstGeom>
          <a:noFill/>
          <a:ln>
            <a:noFill/>
          </a:ln>
        </p:spPr>
      </p:pic>
    </p:spTree>
  </p:cSld>
  <p:clrMapOvr>
    <a:masterClrMapping/>
  </p:clrMapOvr>
  <p:transition>
    <p:fade/>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id="289" name="Google Shape;289;g2a593dbe10d_1_34"/>
          <p:cNvPicPr preferRelativeResize="0"/>
          <p:nvPr/>
        </p:nvPicPr>
        <p:blipFill rotWithShape="1">
          <a:blip r:embed="rId3">
            <a:alphaModFix/>
          </a:blip>
          <a:srcRect b="0" l="0" r="0" t="0"/>
          <a:stretch/>
        </p:blipFill>
        <p:spPr>
          <a:xfrm>
            <a:off x="7316269" y="5987658"/>
            <a:ext cx="2876761" cy="730323"/>
          </a:xfrm>
          <a:prstGeom prst="rect">
            <a:avLst/>
          </a:prstGeom>
          <a:noFill/>
          <a:ln>
            <a:noFill/>
          </a:ln>
        </p:spPr>
      </p:pic>
      <p:pic>
        <p:nvPicPr>
          <p:cNvPr descr="https://seemik.tlu.ee/wp-content/uploads/2020/03/seemik_logo6-300x297.png" id="290" name="Google Shape;290;g2a593dbe10d_1_34"/>
          <p:cNvPicPr preferRelativeResize="0"/>
          <p:nvPr/>
        </p:nvPicPr>
        <p:blipFill rotWithShape="1">
          <a:blip r:embed="rId4">
            <a:alphaModFix/>
          </a:blip>
          <a:srcRect b="0" l="0" r="0" t="0"/>
          <a:stretch/>
        </p:blipFill>
        <p:spPr>
          <a:xfrm>
            <a:off x="6309024" y="5852353"/>
            <a:ext cx="874371" cy="865628"/>
          </a:xfrm>
          <a:prstGeom prst="rect">
            <a:avLst/>
          </a:prstGeom>
          <a:noFill/>
          <a:ln>
            <a:noFill/>
          </a:ln>
        </p:spPr>
      </p:pic>
      <p:sp>
        <p:nvSpPr>
          <p:cNvPr id="291" name="Google Shape;291;g2a593dbe10d_1_34"/>
          <p:cNvSpPr txBox="1"/>
          <p:nvPr>
            <p:ph type="title"/>
          </p:nvPr>
        </p:nvSpPr>
        <p:spPr>
          <a:xfrm>
            <a:off x="1096500" y="-6975"/>
            <a:ext cx="9881400" cy="8802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n-US" sz="3600"/>
              <a:t>    Millist lahendust sina tahaksid proovida selle asemel?</a:t>
            </a:r>
            <a:endParaRPr sz="3600"/>
          </a:p>
        </p:txBody>
      </p:sp>
      <p:pic>
        <p:nvPicPr>
          <p:cNvPr descr="A group of people standing in front of a banner&#10;&#10;Description automatically generated" id="292" name="Google Shape;292;g2a593dbe10d_1_34"/>
          <p:cNvPicPr preferRelativeResize="0"/>
          <p:nvPr/>
        </p:nvPicPr>
        <p:blipFill rotWithShape="1">
          <a:blip r:embed="rId5">
            <a:alphaModFix/>
          </a:blip>
          <a:srcRect b="1101" l="0" r="0" t="3094"/>
          <a:stretch/>
        </p:blipFill>
        <p:spPr>
          <a:xfrm>
            <a:off x="1874476" y="933350"/>
            <a:ext cx="7986977" cy="4858875"/>
          </a:xfrm>
          <a:prstGeom prst="rect">
            <a:avLst/>
          </a:prstGeom>
          <a:noFill/>
          <a:ln>
            <a:noFill/>
          </a:ln>
        </p:spPr>
      </p:pic>
      <p:sp>
        <p:nvSpPr>
          <p:cNvPr id="293" name="Google Shape;293;g2a593dbe10d_1_34"/>
          <p:cNvSpPr txBox="1"/>
          <p:nvPr/>
        </p:nvSpPr>
        <p:spPr>
          <a:xfrm>
            <a:off x="1096500" y="5066350"/>
            <a:ext cx="8773800" cy="677100"/>
          </a:xfrm>
          <a:prstGeom prst="rect">
            <a:avLst/>
          </a:prstGeom>
          <a:noFill/>
          <a:ln>
            <a:noFill/>
          </a:ln>
        </p:spPr>
        <p:txBody>
          <a:bodyPr anchorCtr="0" anchor="t" bIns="91425" lIns="91425" spcFirstLastPara="1" rIns="91425" wrap="square" tIns="91425">
            <a:spAutoFit/>
          </a:bodyPr>
          <a:lstStyle/>
          <a:p>
            <a:pPr indent="0" lvl="0" marL="1371600" rtl="0" algn="l">
              <a:lnSpc>
                <a:spcPct val="280000"/>
              </a:lnSpc>
              <a:spcBef>
                <a:spcPts val="0"/>
              </a:spcBef>
              <a:spcAft>
                <a:spcPts val="0"/>
              </a:spcAft>
              <a:buNone/>
            </a:pPr>
            <a:r>
              <a:rPr lang="en-US" sz="3200">
                <a:solidFill>
                  <a:schemeClr val="lt1"/>
                </a:solidFill>
                <a:latin typeface="Calibri"/>
                <a:ea typeface="Calibri"/>
                <a:cs typeface="Calibri"/>
                <a:sym typeface="Calibri"/>
              </a:rPr>
              <a:t>Kliimakahjude fondi loomine Dubais 2023 </a:t>
            </a:r>
            <a:endParaRPr sz="3600">
              <a:solidFill>
                <a:schemeClr val="lt1"/>
              </a:solidFill>
              <a:latin typeface="Calibri"/>
              <a:ea typeface="Calibri"/>
              <a:cs typeface="Calibri"/>
              <a:sym typeface="Calibri"/>
            </a:endParaRP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pic>
        <p:nvPicPr>
          <p:cNvPr id="298" name="Google Shape;298;g2bbee928f73_0_38"/>
          <p:cNvPicPr preferRelativeResize="0"/>
          <p:nvPr/>
        </p:nvPicPr>
        <p:blipFill rotWithShape="1">
          <a:blip r:embed="rId3">
            <a:alphaModFix/>
          </a:blip>
          <a:srcRect b="0" l="0" r="0" t="0"/>
          <a:stretch/>
        </p:blipFill>
        <p:spPr>
          <a:xfrm>
            <a:off x="7316269" y="5987658"/>
            <a:ext cx="2876761" cy="730323"/>
          </a:xfrm>
          <a:prstGeom prst="rect">
            <a:avLst/>
          </a:prstGeom>
          <a:noFill/>
          <a:ln>
            <a:noFill/>
          </a:ln>
        </p:spPr>
      </p:pic>
      <p:pic>
        <p:nvPicPr>
          <p:cNvPr descr="https://seemik.tlu.ee/wp-content/uploads/2020/03/seemik_logo6-300x297.png" id="299" name="Google Shape;299;g2bbee928f73_0_38"/>
          <p:cNvPicPr preferRelativeResize="0"/>
          <p:nvPr/>
        </p:nvPicPr>
        <p:blipFill rotWithShape="1">
          <a:blip r:embed="rId4">
            <a:alphaModFix/>
          </a:blip>
          <a:srcRect b="0" l="0" r="0" t="0"/>
          <a:stretch/>
        </p:blipFill>
        <p:spPr>
          <a:xfrm>
            <a:off x="6309024" y="5852353"/>
            <a:ext cx="874371" cy="865628"/>
          </a:xfrm>
          <a:prstGeom prst="rect">
            <a:avLst/>
          </a:prstGeom>
          <a:noFill/>
          <a:ln>
            <a:noFill/>
          </a:ln>
        </p:spPr>
      </p:pic>
      <p:sp>
        <p:nvSpPr>
          <p:cNvPr id="300" name="Google Shape;300;g2bbee928f73_0_38"/>
          <p:cNvSpPr txBox="1"/>
          <p:nvPr>
            <p:ph type="title"/>
          </p:nvPr>
        </p:nvSpPr>
        <p:spPr>
          <a:xfrm>
            <a:off x="743430" y="1652725"/>
            <a:ext cx="5316000" cy="88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240"/>
              <a:buFont typeface="Calibri"/>
              <a:buNone/>
            </a:pPr>
            <a:r>
              <a:rPr lang="en-US" sz="4040"/>
              <a:t>Kuidas saaks üksteisele lähemale tulla?</a:t>
            </a:r>
            <a:endParaRPr sz="4040"/>
          </a:p>
        </p:txBody>
      </p:sp>
      <p:pic>
        <p:nvPicPr>
          <p:cNvPr id="301" name="Google Shape;301;g2bbee928f73_0_38"/>
          <p:cNvPicPr preferRelativeResize="0"/>
          <p:nvPr/>
        </p:nvPicPr>
        <p:blipFill>
          <a:blip r:embed="rId5">
            <a:alphaModFix/>
          </a:blip>
          <a:stretch>
            <a:fillRect/>
          </a:stretch>
        </p:blipFill>
        <p:spPr>
          <a:xfrm>
            <a:off x="6059423" y="-6973"/>
            <a:ext cx="6132573" cy="6858000"/>
          </a:xfrm>
          <a:prstGeom prst="rect">
            <a:avLst/>
          </a:prstGeom>
          <a:noFill/>
          <a:ln>
            <a:noFill/>
          </a:ln>
        </p:spPr>
      </p:pic>
    </p:spTree>
  </p:cSld>
  <p:clrMapOvr>
    <a:masterClrMapping/>
  </p:clrMapOvr>
  <p:transition>
    <p:fade/>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pic>
        <p:nvPicPr>
          <p:cNvPr id="306" name="Google Shape;306;g2a593dbe10d_1_46"/>
          <p:cNvPicPr preferRelativeResize="0"/>
          <p:nvPr/>
        </p:nvPicPr>
        <p:blipFill rotWithShape="1">
          <a:blip r:embed="rId3">
            <a:alphaModFix/>
          </a:blip>
          <a:srcRect b="0" l="0" r="0" t="0"/>
          <a:stretch/>
        </p:blipFill>
        <p:spPr>
          <a:xfrm>
            <a:off x="7316269" y="5987658"/>
            <a:ext cx="2876761" cy="730323"/>
          </a:xfrm>
          <a:prstGeom prst="rect">
            <a:avLst/>
          </a:prstGeom>
          <a:noFill/>
          <a:ln>
            <a:noFill/>
          </a:ln>
        </p:spPr>
      </p:pic>
      <p:pic>
        <p:nvPicPr>
          <p:cNvPr descr="https://seemik.tlu.ee/wp-content/uploads/2020/03/seemik_logo6-300x297.png" id="307" name="Google Shape;307;g2a593dbe10d_1_46"/>
          <p:cNvPicPr preferRelativeResize="0"/>
          <p:nvPr/>
        </p:nvPicPr>
        <p:blipFill rotWithShape="1">
          <a:blip r:embed="rId4">
            <a:alphaModFix/>
          </a:blip>
          <a:srcRect b="0" l="0" r="0" t="0"/>
          <a:stretch/>
        </p:blipFill>
        <p:spPr>
          <a:xfrm>
            <a:off x="6309024" y="5852353"/>
            <a:ext cx="874371" cy="865628"/>
          </a:xfrm>
          <a:prstGeom prst="rect">
            <a:avLst/>
          </a:prstGeom>
          <a:noFill/>
          <a:ln>
            <a:noFill/>
          </a:ln>
        </p:spPr>
      </p:pic>
      <p:pic>
        <p:nvPicPr>
          <p:cNvPr id="308" name="Google Shape;308;g2a593dbe10d_1_46"/>
          <p:cNvPicPr preferRelativeResize="0"/>
          <p:nvPr/>
        </p:nvPicPr>
        <p:blipFill>
          <a:blip r:embed="rId5">
            <a:alphaModFix/>
          </a:blip>
          <a:stretch>
            <a:fillRect/>
          </a:stretch>
        </p:blipFill>
        <p:spPr>
          <a:xfrm>
            <a:off x="152400" y="-8275"/>
            <a:ext cx="11935792" cy="6713874"/>
          </a:xfrm>
          <a:prstGeom prst="rect">
            <a:avLst/>
          </a:prstGeom>
          <a:noFill/>
          <a:ln>
            <a:noFill/>
          </a:ln>
        </p:spPr>
      </p:pic>
      <p:cxnSp>
        <p:nvCxnSpPr>
          <p:cNvPr id="309" name="Google Shape;309;g2a593dbe10d_1_46"/>
          <p:cNvCxnSpPr/>
          <p:nvPr/>
        </p:nvCxnSpPr>
        <p:spPr>
          <a:xfrm>
            <a:off x="5815275" y="2389625"/>
            <a:ext cx="0" cy="1570800"/>
          </a:xfrm>
          <a:prstGeom prst="straightConnector1">
            <a:avLst/>
          </a:prstGeom>
          <a:noFill/>
          <a:ln cap="flat" cmpd="sng" w="19050">
            <a:solidFill>
              <a:srgbClr val="FF0000"/>
            </a:solidFill>
            <a:prstDash val="solid"/>
            <a:round/>
            <a:headEnd len="med" w="med" type="none"/>
            <a:tailEnd len="med" w="med" type="none"/>
          </a:ln>
        </p:spPr>
      </p:cxnSp>
      <p:cxnSp>
        <p:nvCxnSpPr>
          <p:cNvPr id="310" name="Google Shape;310;g2a593dbe10d_1_46"/>
          <p:cNvCxnSpPr/>
          <p:nvPr/>
        </p:nvCxnSpPr>
        <p:spPr>
          <a:xfrm>
            <a:off x="6309250" y="2389625"/>
            <a:ext cx="0" cy="1570800"/>
          </a:xfrm>
          <a:prstGeom prst="straightConnector1">
            <a:avLst/>
          </a:prstGeom>
          <a:noFill/>
          <a:ln cap="flat" cmpd="sng" w="19050">
            <a:solidFill>
              <a:srgbClr val="FF0000"/>
            </a:solidFill>
            <a:prstDash val="solid"/>
            <a:round/>
            <a:headEnd len="med" w="med" type="none"/>
            <a:tailEnd len="med" w="med" type="none"/>
          </a:ln>
        </p:spPr>
      </p:cxnSp>
      <p:cxnSp>
        <p:nvCxnSpPr>
          <p:cNvPr id="311" name="Google Shape;311;g2a593dbe10d_1_46"/>
          <p:cNvCxnSpPr/>
          <p:nvPr/>
        </p:nvCxnSpPr>
        <p:spPr>
          <a:xfrm>
            <a:off x="6821900" y="2389625"/>
            <a:ext cx="0" cy="1570800"/>
          </a:xfrm>
          <a:prstGeom prst="straightConnector1">
            <a:avLst/>
          </a:prstGeom>
          <a:noFill/>
          <a:ln cap="flat" cmpd="sng" w="19050">
            <a:solidFill>
              <a:srgbClr val="FF0000"/>
            </a:solidFill>
            <a:prstDash val="solid"/>
            <a:round/>
            <a:headEnd len="med" w="med" type="none"/>
            <a:tailEnd len="med" w="med" type="none"/>
          </a:ln>
        </p:spPr>
      </p:cxnSp>
      <p:cxnSp>
        <p:nvCxnSpPr>
          <p:cNvPr id="312" name="Google Shape;312;g2a593dbe10d_1_46"/>
          <p:cNvCxnSpPr/>
          <p:nvPr/>
        </p:nvCxnSpPr>
        <p:spPr>
          <a:xfrm>
            <a:off x="6600650" y="2506575"/>
            <a:ext cx="3509100" cy="33300"/>
          </a:xfrm>
          <a:prstGeom prst="straightConnector1">
            <a:avLst/>
          </a:prstGeom>
          <a:noFill/>
          <a:ln cap="flat" cmpd="sng" w="28575">
            <a:solidFill>
              <a:srgbClr val="00FF00"/>
            </a:solidFill>
            <a:prstDash val="solid"/>
            <a:round/>
            <a:headEnd len="med" w="med" type="none"/>
            <a:tailEnd len="med" w="med" type="triangle"/>
          </a:ln>
        </p:spPr>
      </p:cxnSp>
    </p:spTree>
  </p:cSld>
  <p:clrMapOvr>
    <a:masterClrMapping/>
  </p:clrMapOvr>
  <p:transition>
    <p:fade/>
  </p:transition>
</p:sld>
</file>

<file path=ppt/theme/theme1.xml><?xml version="1.0" encoding="utf-8"?>
<a:theme xmlns:a="http://schemas.openxmlformats.org/drawingml/2006/main" xmlns:r="http://schemas.openxmlformats.org/officeDocument/2006/relationships" name="1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2023-09-20T10:30:25Z</dcterms:created>
  <dc:creator>Jaanus T</dc:creator>
</cp:coreProperties>
</file>